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f97872e5e49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c5dc0603ad4d58"/>
  </p:sldMasterIdLst>
  <p:sldIdLst>
    <p:sldId xmlns:r="http://schemas.openxmlformats.org/officeDocument/2006/relationships" id="256" r:id="R394e69dd93774533"/>
    <p:sldId xmlns:r="http://schemas.openxmlformats.org/officeDocument/2006/relationships" id="257" r:id="Rd2e6e825d22348ed"/>
    <p:sldId xmlns:r="http://schemas.openxmlformats.org/officeDocument/2006/relationships" id="258" r:id="R0cc33618875444d8"/>
    <p:sldId xmlns:r="http://schemas.openxmlformats.org/officeDocument/2006/relationships" id="259" r:id="Rbd360f4df9964afd"/>
    <p:sldId xmlns:r="http://schemas.openxmlformats.org/officeDocument/2006/relationships" id="260" r:id="R790176ee71ec427d"/>
    <p:sldId xmlns:r="http://schemas.openxmlformats.org/officeDocument/2006/relationships" id="261" r:id="Rdf7a15682e8a46b5"/>
    <p:sldId xmlns:r="http://schemas.openxmlformats.org/officeDocument/2006/relationships" id="262" r:id="R8ff61deeca5748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c5dc0603ad4d58" /><Relationship Type="http://schemas.openxmlformats.org/officeDocument/2006/relationships/slide" Target="/ppt/slides/slide1.xml" Id="R394e69dd93774533" /><Relationship Type="http://schemas.openxmlformats.org/officeDocument/2006/relationships/slide" Target="/ppt/slides/slide2.xml" Id="Rd2e6e825d22348ed" /><Relationship Type="http://schemas.openxmlformats.org/officeDocument/2006/relationships/slide" Target="/ppt/slides/slide3.xml" Id="R0cc33618875444d8" /><Relationship Type="http://schemas.openxmlformats.org/officeDocument/2006/relationships/slide" Target="/ppt/slides/slide4.xml" Id="Rbd360f4df9964afd" /><Relationship Type="http://schemas.openxmlformats.org/officeDocument/2006/relationships/slide" Target="/ppt/slides/slide5.xml" Id="R790176ee71ec427d" /><Relationship Type="http://schemas.openxmlformats.org/officeDocument/2006/relationships/slide" Target="/ppt/slides/slide6.xml" Id="Rdf7a15682e8a46b5" /><Relationship Type="http://schemas.openxmlformats.org/officeDocument/2006/relationships/slide" Target="/ppt/slides/slide7.xml" Id="R8ff61deeca5748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e4bd41e9740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1316c0fc24efb" /><Relationship Type="http://schemas.openxmlformats.org/officeDocument/2006/relationships/theme" Target="/ppt/slideMasters/theme/theme1.xml" Id="Rcab144eaaf8c49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f1316c0fc24e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f11af747b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dd39690ed43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1bc092d8f44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e85d9df4540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0aba7b1ae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07c0f472544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d155f7004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SKAARET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LANDSKAP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740 891 271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10 489 035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12 842 020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232 036 362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538 313 521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HOLDING AS  –  86,1 %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ARCTANDER EFTF. 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FOLSLAND AS  –  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VAAR INVEST AS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THERS HOLDING AS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17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970 983 295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LANDSKAP AS</a:t>
            </a:r>
          </a:p>
        </p:txBody>
      </p:sp>
    </p:spTree>
  </p:cSld>
  <p:clrMapOvr>
    <a:masterClrMapping xmlns:a="http://schemas.openxmlformats.org/drawingml/2006/main"/>
  </p:clrMapOvr>
</p:sld>
</file>