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04fd922118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bc365085ff400f"/>
  </p:sldMasterIdLst>
  <p:sldIdLst>
    <p:sldId xmlns:r="http://schemas.openxmlformats.org/officeDocument/2006/relationships" id="256" r:id="R8516b4d75bfb405d"/>
    <p:sldId xmlns:r="http://schemas.openxmlformats.org/officeDocument/2006/relationships" id="257" r:id="R1576977ff8984dc9"/>
    <p:sldId xmlns:r="http://schemas.openxmlformats.org/officeDocument/2006/relationships" id="258" r:id="Rb9263f8161a84858"/>
    <p:sldId xmlns:r="http://schemas.openxmlformats.org/officeDocument/2006/relationships" id="259" r:id="R314d84a663884de7"/>
    <p:sldId xmlns:r="http://schemas.openxmlformats.org/officeDocument/2006/relationships" id="260" r:id="R7f6ce4b3f29f4f93"/>
    <p:sldId xmlns:r="http://schemas.openxmlformats.org/officeDocument/2006/relationships" id="261" r:id="R930292136fda48b0"/>
    <p:sldId xmlns:r="http://schemas.openxmlformats.org/officeDocument/2006/relationships" id="262" r:id="R3afba840c2f748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c365085ff400f" /><Relationship Type="http://schemas.openxmlformats.org/officeDocument/2006/relationships/slide" Target="/ppt/slides/slide1.xml" Id="R8516b4d75bfb405d" /><Relationship Type="http://schemas.openxmlformats.org/officeDocument/2006/relationships/slide" Target="/ppt/slides/slide2.xml" Id="R1576977ff8984dc9" /><Relationship Type="http://schemas.openxmlformats.org/officeDocument/2006/relationships/slide" Target="/ppt/slides/slide3.xml" Id="Rb9263f8161a84858" /><Relationship Type="http://schemas.openxmlformats.org/officeDocument/2006/relationships/slide" Target="/ppt/slides/slide4.xml" Id="R314d84a663884de7" /><Relationship Type="http://schemas.openxmlformats.org/officeDocument/2006/relationships/slide" Target="/ppt/slides/slide5.xml" Id="R7f6ce4b3f29f4f93" /><Relationship Type="http://schemas.openxmlformats.org/officeDocument/2006/relationships/slide" Target="/ppt/slides/slide6.xml" Id="R930292136fda48b0" /><Relationship Type="http://schemas.openxmlformats.org/officeDocument/2006/relationships/slide" Target="/ppt/slides/slide7.xml" Id="R3afba840c2f748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b6ea07b73b46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b7205e44f4117" /><Relationship Type="http://schemas.openxmlformats.org/officeDocument/2006/relationships/theme" Target="/ppt/slideMasters/theme/theme1.xml" Id="R560075063ef645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6b7205e44f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cf410a7204d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0c7ae933e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cbfd4983441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07b13e8be46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c85c846bc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32d5895849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b3690ace442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