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ff7c8511154e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5f1727b30c4802"/>
  </p:sldMasterIdLst>
  <p:sldIdLst>
    <p:sldId xmlns:r="http://schemas.openxmlformats.org/officeDocument/2006/relationships" id="256" r:id="R46459d5de2bf4cb7"/>
    <p:sldId xmlns:r="http://schemas.openxmlformats.org/officeDocument/2006/relationships" id="257" r:id="Rfdeb1cdf02974ca0"/>
    <p:sldId xmlns:r="http://schemas.openxmlformats.org/officeDocument/2006/relationships" id="258" r:id="Rea6b17b2b2344698"/>
    <p:sldId xmlns:r="http://schemas.openxmlformats.org/officeDocument/2006/relationships" id="259" r:id="Ra529d14868d347c4"/>
    <p:sldId xmlns:r="http://schemas.openxmlformats.org/officeDocument/2006/relationships" id="260" r:id="R375da8c943ef4f85"/>
    <p:sldId xmlns:r="http://schemas.openxmlformats.org/officeDocument/2006/relationships" id="261" r:id="Rf0048f76a91a4c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5f1727b30c4802" /><Relationship Type="http://schemas.openxmlformats.org/officeDocument/2006/relationships/slide" Target="/ppt/slides/slide1.xml" Id="R46459d5de2bf4cb7" /><Relationship Type="http://schemas.openxmlformats.org/officeDocument/2006/relationships/slide" Target="/ppt/slides/slide2.xml" Id="Rfdeb1cdf02974ca0" /><Relationship Type="http://schemas.openxmlformats.org/officeDocument/2006/relationships/slide" Target="/ppt/slides/slide3.xml" Id="Rea6b17b2b2344698" /><Relationship Type="http://schemas.openxmlformats.org/officeDocument/2006/relationships/slide" Target="/ppt/slides/slide4.xml" Id="Ra529d14868d347c4" /><Relationship Type="http://schemas.openxmlformats.org/officeDocument/2006/relationships/slide" Target="/ppt/slides/slide5.xml" Id="R375da8c943ef4f85" /><Relationship Type="http://schemas.openxmlformats.org/officeDocument/2006/relationships/slide" Target="/ppt/slides/slide6.xml" Id="Rf0048f76a91a4c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e173923a9047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22bd00d7a4c79" /><Relationship Type="http://schemas.openxmlformats.org/officeDocument/2006/relationships/theme" Target="/ppt/slideMasters/theme/theme1.xml" Id="R0b2fa69f1d8e44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f22bd00d7a4c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e84daad724a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01317dde244a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4f6c1ca014b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5295e012549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b2615c8cf4c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43d1aa77d4c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KLIMATEKNIKK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Schweigårds vei 30B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36 24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970 982 221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