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442c2502294c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7ec9d72064607"/>
  </p:sldMasterIdLst>
  <p:sldIdLst>
    <p:sldId xmlns:r="http://schemas.openxmlformats.org/officeDocument/2006/relationships" id="256" r:id="R4f667482b7b849b6"/>
    <p:sldId xmlns:r="http://schemas.openxmlformats.org/officeDocument/2006/relationships" id="257" r:id="R3cdfd441f5a149eb"/>
    <p:sldId xmlns:r="http://schemas.openxmlformats.org/officeDocument/2006/relationships" id="258" r:id="R74f4d5c70d304f15"/>
    <p:sldId xmlns:r="http://schemas.openxmlformats.org/officeDocument/2006/relationships" id="259" r:id="R3ed1f7d91ad44177"/>
    <p:sldId xmlns:r="http://schemas.openxmlformats.org/officeDocument/2006/relationships" id="260" r:id="Reb0a6651c3c04309"/>
    <p:sldId xmlns:r="http://schemas.openxmlformats.org/officeDocument/2006/relationships" id="261" r:id="R1d159b64814241e8"/>
    <p:sldId xmlns:r="http://schemas.openxmlformats.org/officeDocument/2006/relationships" id="262" r:id="R441ce4189eda45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7ec9d72064607" /><Relationship Type="http://schemas.openxmlformats.org/officeDocument/2006/relationships/slide" Target="/ppt/slides/slide1.xml" Id="R4f667482b7b849b6" /><Relationship Type="http://schemas.openxmlformats.org/officeDocument/2006/relationships/slide" Target="/ppt/slides/slide2.xml" Id="R3cdfd441f5a149eb" /><Relationship Type="http://schemas.openxmlformats.org/officeDocument/2006/relationships/slide" Target="/ppt/slides/slide3.xml" Id="R74f4d5c70d304f15" /><Relationship Type="http://schemas.openxmlformats.org/officeDocument/2006/relationships/slide" Target="/ppt/slides/slide4.xml" Id="R3ed1f7d91ad44177" /><Relationship Type="http://schemas.openxmlformats.org/officeDocument/2006/relationships/slide" Target="/ppt/slides/slide5.xml" Id="Reb0a6651c3c04309" /><Relationship Type="http://schemas.openxmlformats.org/officeDocument/2006/relationships/slide" Target="/ppt/slides/slide6.xml" Id="R1d159b64814241e8" /><Relationship Type="http://schemas.openxmlformats.org/officeDocument/2006/relationships/slide" Target="/ppt/slides/slide7.xml" Id="R441ce4189eda45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5aefc4f5f4a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cdccac5dd48c2" /><Relationship Type="http://schemas.openxmlformats.org/officeDocument/2006/relationships/theme" Target="/ppt/slideMasters/theme/theme1.xml" Id="Ra5b9b85f8dd84e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dcdccac5dd48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9059df42543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ad4c5051e40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9786ad4fa44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58b3079f045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296c91d584d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95414d2c243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aa1a1288946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STOUSLAND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ARKITEKTKONTOR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5 028 935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CARL GEORG A.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