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dc00b1eaa4e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b2f3c8fbfc4542"/>
  </p:sldMasterIdLst>
  <p:sldIdLst>
    <p:sldId xmlns:r="http://schemas.openxmlformats.org/officeDocument/2006/relationships" id="256" r:id="Rd87a4b316ea240eb"/>
    <p:sldId xmlns:r="http://schemas.openxmlformats.org/officeDocument/2006/relationships" id="257" r:id="Rc8755a3ed9174680"/>
    <p:sldId xmlns:r="http://schemas.openxmlformats.org/officeDocument/2006/relationships" id="258" r:id="R6204f40db70b49b9"/>
    <p:sldId xmlns:r="http://schemas.openxmlformats.org/officeDocument/2006/relationships" id="259" r:id="R992513881c3a4cb6"/>
    <p:sldId xmlns:r="http://schemas.openxmlformats.org/officeDocument/2006/relationships" id="260" r:id="R81ffe81d2da041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2f3c8fbfc4542" /><Relationship Type="http://schemas.openxmlformats.org/officeDocument/2006/relationships/slide" Target="/ppt/slides/slide1.xml" Id="Rd87a4b316ea240eb" /><Relationship Type="http://schemas.openxmlformats.org/officeDocument/2006/relationships/slide" Target="/ppt/slides/slide2.xml" Id="Rc8755a3ed9174680" /><Relationship Type="http://schemas.openxmlformats.org/officeDocument/2006/relationships/slide" Target="/ppt/slides/slide3.xml" Id="R6204f40db70b49b9" /><Relationship Type="http://schemas.openxmlformats.org/officeDocument/2006/relationships/slide" Target="/ppt/slides/slide4.xml" Id="R992513881c3a4cb6" /><Relationship Type="http://schemas.openxmlformats.org/officeDocument/2006/relationships/slide" Target="/ppt/slides/slide5.xml" Id="R81ffe81d2da041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755d2450248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c3eee325840d3" /><Relationship Type="http://schemas.openxmlformats.org/officeDocument/2006/relationships/theme" Target="/ppt/slideMasters/theme/theme1.xml" Id="Rde3745e891d940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cc3eee325840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4e74cb46342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6ad2d04db47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0907ae4c14c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b1a4546a34e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da44f81b844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M STORVIK BYGGMESTER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M STORVIK BYGGMESTER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Leirkupgata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55 63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970 976 663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M STORVIK BYGGMESTER</a:t>
            </a:r>
          </a:p>
        </p:txBody>
      </p:sp>
    </p:spTree>
  </p:cSld>
  <p:clrMapOvr>
    <a:masterClrMapping xmlns:a="http://schemas.openxmlformats.org/drawingml/2006/main"/>
  </p:clrMapOvr>
</p:sld>
</file>