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e95e49ec4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4c5ec24ae4f71"/>
  </p:sldMasterIdLst>
  <p:sldIdLst>
    <p:sldId xmlns:r="http://schemas.openxmlformats.org/officeDocument/2006/relationships" id="256" r:id="R2782d95001904cab"/>
    <p:sldId xmlns:r="http://schemas.openxmlformats.org/officeDocument/2006/relationships" id="257" r:id="Rcb96b0a3de644905"/>
    <p:sldId xmlns:r="http://schemas.openxmlformats.org/officeDocument/2006/relationships" id="258" r:id="R5e92a102d5c74d63"/>
    <p:sldId xmlns:r="http://schemas.openxmlformats.org/officeDocument/2006/relationships" id="259" r:id="R6452cb808f4f4cf8"/>
    <p:sldId xmlns:r="http://schemas.openxmlformats.org/officeDocument/2006/relationships" id="260" r:id="R18b29147970a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4c5ec24ae4f71" /><Relationship Type="http://schemas.openxmlformats.org/officeDocument/2006/relationships/slide" Target="/ppt/slides/slide1.xml" Id="R2782d95001904cab" /><Relationship Type="http://schemas.openxmlformats.org/officeDocument/2006/relationships/slide" Target="/ppt/slides/slide2.xml" Id="Rcb96b0a3de644905" /><Relationship Type="http://schemas.openxmlformats.org/officeDocument/2006/relationships/slide" Target="/ppt/slides/slide3.xml" Id="R5e92a102d5c74d63" /><Relationship Type="http://schemas.openxmlformats.org/officeDocument/2006/relationships/slide" Target="/ppt/slides/slide4.xml" Id="R6452cb808f4f4cf8" /><Relationship Type="http://schemas.openxmlformats.org/officeDocument/2006/relationships/slide" Target="/ppt/slides/slide5.xml" Id="R18b29147970a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7eae6b28f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dbfd97a2a4577" /><Relationship Type="http://schemas.openxmlformats.org/officeDocument/2006/relationships/theme" Target="/ppt/slideMasters/theme/theme1.xml" Id="R97330b85b9b8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dbfd97a2a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5eb82ca7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0ac11281a44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b49dd7235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5a1178b7a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2a39c2d29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ABSORBERINGSTEKNIKK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ABSORBERINGSTEKNIKK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ABSORBERINGSTEKNIKK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ABSORBERINGSTEKNIKK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ABSORBERINGSTEKNIKK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ABSORBERINGSTEKNIKK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ABSORBERINGSTEKNIKK AS</a:t>
            </a:r>
          </a:p>
        </p:txBody>
      </p:sp>
    </p:spTree>
  </p:cSld>
  <p:clrMapOvr>
    <a:masterClrMapping xmlns:a="http://schemas.openxmlformats.org/drawingml/2006/main"/>
  </p:clrMapOvr>
</p:sld>
</file>