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e31b3fbbda49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f4c55b02354662"/>
  </p:sldMasterIdLst>
  <p:sldIdLst>
    <p:sldId xmlns:r="http://schemas.openxmlformats.org/officeDocument/2006/relationships" id="256" r:id="Rad3685d28cc04bc7"/>
    <p:sldId xmlns:r="http://schemas.openxmlformats.org/officeDocument/2006/relationships" id="257" r:id="Rd1c96b251ecd4c82"/>
    <p:sldId xmlns:r="http://schemas.openxmlformats.org/officeDocument/2006/relationships" id="258" r:id="R68a838f8403849dc"/>
    <p:sldId xmlns:r="http://schemas.openxmlformats.org/officeDocument/2006/relationships" id="259" r:id="R2323931465b0481c"/>
    <p:sldId xmlns:r="http://schemas.openxmlformats.org/officeDocument/2006/relationships" id="260" r:id="Rba1ce0ab72e14b41"/>
    <p:sldId xmlns:r="http://schemas.openxmlformats.org/officeDocument/2006/relationships" id="261" r:id="R9c8c18aece5a417c"/>
    <p:sldId xmlns:r="http://schemas.openxmlformats.org/officeDocument/2006/relationships" id="262" r:id="Rc132e328c8464f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f4c55b02354662" /><Relationship Type="http://schemas.openxmlformats.org/officeDocument/2006/relationships/slide" Target="/ppt/slides/slide1.xml" Id="Rad3685d28cc04bc7" /><Relationship Type="http://schemas.openxmlformats.org/officeDocument/2006/relationships/slide" Target="/ppt/slides/slide2.xml" Id="Rd1c96b251ecd4c82" /><Relationship Type="http://schemas.openxmlformats.org/officeDocument/2006/relationships/slide" Target="/ppt/slides/slide3.xml" Id="R68a838f8403849dc" /><Relationship Type="http://schemas.openxmlformats.org/officeDocument/2006/relationships/slide" Target="/ppt/slides/slide4.xml" Id="R2323931465b0481c" /><Relationship Type="http://schemas.openxmlformats.org/officeDocument/2006/relationships/slide" Target="/ppt/slides/slide5.xml" Id="Rba1ce0ab72e14b41" /><Relationship Type="http://schemas.openxmlformats.org/officeDocument/2006/relationships/slide" Target="/ppt/slides/slide6.xml" Id="R9c8c18aece5a417c" /><Relationship Type="http://schemas.openxmlformats.org/officeDocument/2006/relationships/slide" Target="/ppt/slides/slide7.xml" Id="Rc132e328c8464f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cba3af8aac4a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52afd4e304867" /><Relationship Type="http://schemas.openxmlformats.org/officeDocument/2006/relationships/theme" Target="/ppt/slideMasters/theme/theme1.xml" Id="Rd508f010ceb546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052afd4e3048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bee93f07a4f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37dc21def4d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286f0ffb94f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f6d2a242349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52555eb064b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08bfca14040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dedc9d7934f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FORSMO MASKINER &amp;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FORSMO MASKINER &amp; TRANSPORT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18 074 121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1 228 174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870 592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8 776 452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FORSMO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BRANDT FORSMO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 BRANDT FORSMO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BRANDT FORSMO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Sørlandsveien 141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55 03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ketil@forsmomaskiner.no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www.forsmomaskiner.no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970 974 628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