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3a669d6cff4d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9cad3c61d842df"/>
  </p:sldMasterIdLst>
  <p:sldIdLst>
    <p:sldId xmlns:r="http://schemas.openxmlformats.org/officeDocument/2006/relationships" id="256" r:id="R3df69bf27dcf4f2f"/>
    <p:sldId xmlns:r="http://schemas.openxmlformats.org/officeDocument/2006/relationships" id="257" r:id="R7496539b65144406"/>
    <p:sldId xmlns:r="http://schemas.openxmlformats.org/officeDocument/2006/relationships" id="258" r:id="Re8088178b28a4b55"/>
    <p:sldId xmlns:r="http://schemas.openxmlformats.org/officeDocument/2006/relationships" id="259" r:id="R817a29e94f6b4e88"/>
    <p:sldId xmlns:r="http://schemas.openxmlformats.org/officeDocument/2006/relationships" id="260" r:id="R732423cece1c4542"/>
    <p:sldId xmlns:r="http://schemas.openxmlformats.org/officeDocument/2006/relationships" id="261" r:id="Rad6ca93115d347a4"/>
    <p:sldId xmlns:r="http://schemas.openxmlformats.org/officeDocument/2006/relationships" id="262" r:id="R8221718a75c547b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9cad3c61d842df" /><Relationship Type="http://schemas.openxmlformats.org/officeDocument/2006/relationships/slide" Target="/ppt/slides/slide1.xml" Id="R3df69bf27dcf4f2f" /><Relationship Type="http://schemas.openxmlformats.org/officeDocument/2006/relationships/slide" Target="/ppt/slides/slide2.xml" Id="R7496539b65144406" /><Relationship Type="http://schemas.openxmlformats.org/officeDocument/2006/relationships/slide" Target="/ppt/slides/slide3.xml" Id="Re8088178b28a4b55" /><Relationship Type="http://schemas.openxmlformats.org/officeDocument/2006/relationships/slide" Target="/ppt/slides/slide4.xml" Id="R817a29e94f6b4e88" /><Relationship Type="http://schemas.openxmlformats.org/officeDocument/2006/relationships/slide" Target="/ppt/slides/slide5.xml" Id="R732423cece1c4542" /><Relationship Type="http://schemas.openxmlformats.org/officeDocument/2006/relationships/slide" Target="/ppt/slides/slide6.xml" Id="Rad6ca93115d347a4" /><Relationship Type="http://schemas.openxmlformats.org/officeDocument/2006/relationships/slide" Target="/ppt/slides/slide7.xml" Id="R8221718a75c547b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694b5e075d42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41aa7e5ae4454" /><Relationship Type="http://schemas.openxmlformats.org/officeDocument/2006/relationships/theme" Target="/ppt/slideMasters/theme/theme1.xml" Id="R9b4b7f5fa9144a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9941aa7e5ae44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c97d2334d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9129e1d4e4e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aa9d1393f43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b509a8c35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f40a8f7d4b46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32d4a654584a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a1f4a04b7e47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FORSMO MASKINER &amp;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MASKINER &amp; TRANSPORT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15 607 233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−1 558 998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−1 890 447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8 635 494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ØRJAN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KETIL BRANDT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KATRINE BRANDT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FORSMO KENNETH BRANDT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Sørlandsveien 141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55 03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ketil@forsmomaskiner.no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www.forsmomaskiner.no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970 974 628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FORSMO MASKINER &amp; TRANSPORT AS</a:t>
            </a:r>
          </a:p>
        </p:txBody>
      </p:sp>
    </p:spTree>
  </p:cSld>
  <p:clrMapOvr>
    <a:masterClrMapping xmlns:a="http://schemas.openxmlformats.org/drawingml/2006/main"/>
  </p:clrMapOvr>
</p:sld>
</file>