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2f282e46c74a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a32e3617264c89"/>
  </p:sldMasterIdLst>
  <p:sldIdLst>
    <p:sldId xmlns:r="http://schemas.openxmlformats.org/officeDocument/2006/relationships" id="256" r:id="R667e3b149a91493c"/>
    <p:sldId xmlns:r="http://schemas.openxmlformats.org/officeDocument/2006/relationships" id="257" r:id="Rac3fbff7be0847ac"/>
    <p:sldId xmlns:r="http://schemas.openxmlformats.org/officeDocument/2006/relationships" id="258" r:id="Rcac26b112a874200"/>
    <p:sldId xmlns:r="http://schemas.openxmlformats.org/officeDocument/2006/relationships" id="259" r:id="Rb2ca66e854544ac5"/>
    <p:sldId xmlns:r="http://schemas.openxmlformats.org/officeDocument/2006/relationships" id="260" r:id="Rc767641040d146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a32e3617264c89" /><Relationship Type="http://schemas.openxmlformats.org/officeDocument/2006/relationships/slide" Target="/ppt/slides/slide1.xml" Id="R667e3b149a91493c" /><Relationship Type="http://schemas.openxmlformats.org/officeDocument/2006/relationships/slide" Target="/ppt/slides/slide2.xml" Id="Rac3fbff7be0847ac" /><Relationship Type="http://schemas.openxmlformats.org/officeDocument/2006/relationships/slide" Target="/ppt/slides/slide3.xml" Id="Rcac26b112a874200" /><Relationship Type="http://schemas.openxmlformats.org/officeDocument/2006/relationships/slide" Target="/ppt/slides/slide4.xml" Id="Rb2ca66e854544ac5" /><Relationship Type="http://schemas.openxmlformats.org/officeDocument/2006/relationships/slide" Target="/ppt/slides/slide5.xml" Id="Rc767641040d146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840be437d47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412eee28c4aa7" /><Relationship Type="http://schemas.openxmlformats.org/officeDocument/2006/relationships/theme" Target="/ppt/slideMasters/theme/theme1.xml" Id="R9ebb64e83a7d49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9412eee28c4a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67892d6e541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0836d865a4d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614e362e344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9804ef27847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d2e01450e4e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ØKERN BILVERKSTED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ØKERN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 BILVERKSTED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ØKERN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ØKERN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ØKERN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970 968 148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ØKERN BILVERKSTED AS</a:t>
            </a:r>
          </a:p>
        </p:txBody>
      </p:sp>
    </p:spTree>
  </p:cSld>
  <p:clrMapOvr>
    <a:masterClrMapping xmlns:a="http://schemas.openxmlformats.org/drawingml/2006/main"/>
  </p:clrMapOvr>
</p:sld>
</file>