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cd1c336cdc48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be9b301f3e4531"/>
  </p:sldMasterIdLst>
  <p:sldIdLst>
    <p:sldId xmlns:r="http://schemas.openxmlformats.org/officeDocument/2006/relationships" id="256" r:id="R1c64f5768b5245dc"/>
    <p:sldId xmlns:r="http://schemas.openxmlformats.org/officeDocument/2006/relationships" id="257" r:id="Re4b077269e614cd9"/>
    <p:sldId xmlns:r="http://schemas.openxmlformats.org/officeDocument/2006/relationships" id="258" r:id="R511508b499d64ffd"/>
    <p:sldId xmlns:r="http://schemas.openxmlformats.org/officeDocument/2006/relationships" id="259" r:id="R68c322afaa4e42d9"/>
    <p:sldId xmlns:r="http://schemas.openxmlformats.org/officeDocument/2006/relationships" id="260" r:id="R20497414c31a44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e9b301f3e4531" /><Relationship Type="http://schemas.openxmlformats.org/officeDocument/2006/relationships/slide" Target="/ppt/slides/slide1.xml" Id="R1c64f5768b5245dc" /><Relationship Type="http://schemas.openxmlformats.org/officeDocument/2006/relationships/slide" Target="/ppt/slides/slide2.xml" Id="Re4b077269e614cd9" /><Relationship Type="http://schemas.openxmlformats.org/officeDocument/2006/relationships/slide" Target="/ppt/slides/slide3.xml" Id="R511508b499d64ffd" /><Relationship Type="http://schemas.openxmlformats.org/officeDocument/2006/relationships/slide" Target="/ppt/slides/slide4.xml" Id="R68c322afaa4e42d9" /><Relationship Type="http://schemas.openxmlformats.org/officeDocument/2006/relationships/slide" Target="/ppt/slides/slide5.xml" Id="R20497414c31a44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ccad608c3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9bc6de45948c2" /><Relationship Type="http://schemas.openxmlformats.org/officeDocument/2006/relationships/theme" Target="/ppt/slideMasters/theme/theme1.xml" Id="R48bb936d5ae341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c9bc6de45948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f089f010145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8854a46fe4f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d9236ed5741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2912495014c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4520f5ba1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SUNDSBY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SUNDSBY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SUNDSBY ble etablert [år] og holder til i Mjosundet.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SUNDSBY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SUNDSBY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SUNDSBY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Mjosundvegen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6693 Mjosundet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64 47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970 967 397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SUNDSBY</a:t>
            </a:r>
          </a:p>
        </p:txBody>
      </p:sp>
    </p:spTree>
  </p:cSld>
  <p:clrMapOvr>
    <a:masterClrMapping xmlns:a="http://schemas.openxmlformats.org/drawingml/2006/main"/>
  </p:clrMapOvr>
</p:sld>
</file>