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4bf595100e41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25e7bd9f134427"/>
  </p:sldMasterIdLst>
  <p:sldIdLst>
    <p:sldId xmlns:r="http://schemas.openxmlformats.org/officeDocument/2006/relationships" id="256" r:id="R37c9f487f9424838"/>
    <p:sldId xmlns:r="http://schemas.openxmlformats.org/officeDocument/2006/relationships" id="257" r:id="Racd7251c049141ea"/>
    <p:sldId xmlns:r="http://schemas.openxmlformats.org/officeDocument/2006/relationships" id="258" r:id="R2afab59edb794815"/>
    <p:sldId xmlns:r="http://schemas.openxmlformats.org/officeDocument/2006/relationships" id="259" r:id="R47a76a279fff4e35"/>
    <p:sldId xmlns:r="http://schemas.openxmlformats.org/officeDocument/2006/relationships" id="260" r:id="R3f4c33cf0e824c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25e7bd9f134427" /><Relationship Type="http://schemas.openxmlformats.org/officeDocument/2006/relationships/slide" Target="/ppt/slides/slide1.xml" Id="R37c9f487f9424838" /><Relationship Type="http://schemas.openxmlformats.org/officeDocument/2006/relationships/slide" Target="/ppt/slides/slide2.xml" Id="Racd7251c049141ea" /><Relationship Type="http://schemas.openxmlformats.org/officeDocument/2006/relationships/slide" Target="/ppt/slides/slide3.xml" Id="R2afab59edb794815" /><Relationship Type="http://schemas.openxmlformats.org/officeDocument/2006/relationships/slide" Target="/ppt/slides/slide4.xml" Id="R47a76a279fff4e35" /><Relationship Type="http://schemas.openxmlformats.org/officeDocument/2006/relationships/slide" Target="/ppt/slides/slide5.xml" Id="R3f4c33cf0e824c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6f4351143540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90b3936624219" /><Relationship Type="http://schemas.openxmlformats.org/officeDocument/2006/relationships/theme" Target="/ppt/slideMasters/theme/theme1.xml" Id="R607af9c435f040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690b39366242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7176d592c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8906e2edb47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76985178e42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26ffce62e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b3f2ec1ce4c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SUNDSBY INNGÅR I DØDSBO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SUNDSBY INNGÅR I DØDSBO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SUNDSBY INNGÅR I DØDSBO ble etablert [år] og holder til i Mjosundet.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SUNDSBY INNGÅR I DØDSBO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SUNDSBY INNGÅR I DØDSBO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SUNDSBY INNGÅR I DØDSBO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Mjosundvegen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6693 Mjosundet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47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970 967 397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SUNDSBY INNGÅR I DØDSBO</a:t>
            </a:r>
          </a:p>
        </p:txBody>
      </p:sp>
    </p:spTree>
  </p:cSld>
  <p:clrMapOvr>
    <a:masterClrMapping xmlns:a="http://schemas.openxmlformats.org/drawingml/2006/main"/>
  </p:clrMapOvr>
</p:sld>
</file>