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3c38e5ec10419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4b85f38177443de"/>
  </p:sldMasterIdLst>
  <p:sldIdLst>
    <p:sldId xmlns:r="http://schemas.openxmlformats.org/officeDocument/2006/relationships" id="256" r:id="R1a504c9b435f4b2b"/>
    <p:sldId xmlns:r="http://schemas.openxmlformats.org/officeDocument/2006/relationships" id="257" r:id="R110db0b6c9bb4f5a"/>
    <p:sldId xmlns:r="http://schemas.openxmlformats.org/officeDocument/2006/relationships" id="258" r:id="R6ff68ddf5b6a4eea"/>
    <p:sldId xmlns:r="http://schemas.openxmlformats.org/officeDocument/2006/relationships" id="259" r:id="R39bf417cc29945da"/>
    <p:sldId xmlns:r="http://schemas.openxmlformats.org/officeDocument/2006/relationships" id="260" r:id="Rdbc847ba224c4e7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b85f38177443de" /><Relationship Type="http://schemas.openxmlformats.org/officeDocument/2006/relationships/slide" Target="/ppt/slides/slide1.xml" Id="R1a504c9b435f4b2b" /><Relationship Type="http://schemas.openxmlformats.org/officeDocument/2006/relationships/slide" Target="/ppt/slides/slide2.xml" Id="R110db0b6c9bb4f5a" /><Relationship Type="http://schemas.openxmlformats.org/officeDocument/2006/relationships/slide" Target="/ppt/slides/slide3.xml" Id="R6ff68ddf5b6a4eea" /><Relationship Type="http://schemas.openxmlformats.org/officeDocument/2006/relationships/slide" Target="/ppt/slides/slide4.xml" Id="R39bf417cc29945da" /><Relationship Type="http://schemas.openxmlformats.org/officeDocument/2006/relationships/slide" Target="/ppt/slides/slide5.xml" Id="Rdbc847ba224c4e7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20f4c5dbc642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8912f929b64db1" /><Relationship Type="http://schemas.openxmlformats.org/officeDocument/2006/relationships/theme" Target="/ppt/slideMasters/theme/theme1.xml" Id="Rb19aa8fd7ca1461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08912f929b64d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2875c5501c4e9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e86815545b46a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49f3241db6404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c0401a3e1f46d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d6805bd6d94cc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SIGDAL KOMM VANN/KLOAKK-RENOVASJ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SIGDAL KOMM VANN/KLOAKK-RENOVASJ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SIGDAL KOMM VANN/KLOAKK-RENOVASJ ble etablert [år] og holder til i Prestfoss.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SIGDAL KOMM VANN/KLOAKK-RENOVASJ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SIGDAL KOMM VANN/KLOAKK-RENOVASJ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SIGDAL KOMM VANN/KLOAKK-RENOVASJ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3350 Prestfoss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970 965 009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SIGDAL KOMM VANN/KLOAKK-RENOVASJ</a:t>
            </a:r>
          </a:p>
        </p:txBody>
      </p:sp>
    </p:spTree>
  </p:cSld>
  <p:clrMapOvr>
    <a:masterClrMapping xmlns:a="http://schemas.openxmlformats.org/drawingml/2006/main"/>
  </p:clrMapOvr>
</p:sld>
</file>