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72920cd67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5f03174224c25"/>
  </p:sldMasterIdLst>
  <p:sldIdLst>
    <p:sldId xmlns:r="http://schemas.openxmlformats.org/officeDocument/2006/relationships" id="256" r:id="R81aa5abaa443488f"/>
    <p:sldId xmlns:r="http://schemas.openxmlformats.org/officeDocument/2006/relationships" id="257" r:id="R4e8228b387aa40b9"/>
    <p:sldId xmlns:r="http://schemas.openxmlformats.org/officeDocument/2006/relationships" id="258" r:id="Rd6a205fa4d194ec6"/>
    <p:sldId xmlns:r="http://schemas.openxmlformats.org/officeDocument/2006/relationships" id="259" r:id="Rec3f7c5752434dd8"/>
    <p:sldId xmlns:r="http://schemas.openxmlformats.org/officeDocument/2006/relationships" id="260" r:id="R068199620b7f41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5f03174224c25" /><Relationship Type="http://schemas.openxmlformats.org/officeDocument/2006/relationships/slide" Target="/ppt/slides/slide1.xml" Id="R81aa5abaa443488f" /><Relationship Type="http://schemas.openxmlformats.org/officeDocument/2006/relationships/slide" Target="/ppt/slides/slide2.xml" Id="R4e8228b387aa40b9" /><Relationship Type="http://schemas.openxmlformats.org/officeDocument/2006/relationships/slide" Target="/ppt/slides/slide3.xml" Id="Rd6a205fa4d194ec6" /><Relationship Type="http://schemas.openxmlformats.org/officeDocument/2006/relationships/slide" Target="/ppt/slides/slide4.xml" Id="Rec3f7c5752434dd8" /><Relationship Type="http://schemas.openxmlformats.org/officeDocument/2006/relationships/slide" Target="/ppt/slides/slide5.xml" Id="R068199620b7f41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9fd44af3f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94b559884319" /><Relationship Type="http://schemas.openxmlformats.org/officeDocument/2006/relationships/theme" Target="/ppt/slideMasters/theme/theme1.xml" Id="Rca978dec919e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594b55988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e96323a34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47879a1f8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feb4879e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75aa8ce6f44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7c35c039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DAG BRAGELIEN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DAG BRAGELIEN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DAG BRAGELIEN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DAG BRAGELIEN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DAG BRAGELIEN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DAG BRAGELIEN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23 60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970 956 808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DAG BRAGELIEN</a:t>
            </a:r>
          </a:p>
        </p:txBody>
      </p:sp>
    </p:spTree>
  </p:cSld>
  <p:clrMapOvr>
    <a:masterClrMapping xmlns:a="http://schemas.openxmlformats.org/drawingml/2006/main"/>
  </p:clrMapOvr>
</p:sld>
</file>