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e5bd8d54ee43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b1ccbe23d241fb"/>
  </p:sldMasterIdLst>
  <p:sldIdLst>
    <p:sldId xmlns:r="http://schemas.openxmlformats.org/officeDocument/2006/relationships" id="256" r:id="R50657aba92314f9c"/>
    <p:sldId xmlns:r="http://schemas.openxmlformats.org/officeDocument/2006/relationships" id="257" r:id="R1cb309d17d7f4808"/>
    <p:sldId xmlns:r="http://schemas.openxmlformats.org/officeDocument/2006/relationships" id="258" r:id="R12976ca3913747b7"/>
    <p:sldId xmlns:r="http://schemas.openxmlformats.org/officeDocument/2006/relationships" id="259" r:id="R679521d89f494723"/>
    <p:sldId xmlns:r="http://schemas.openxmlformats.org/officeDocument/2006/relationships" id="260" r:id="R6124be816ab3499a"/>
    <p:sldId xmlns:r="http://schemas.openxmlformats.org/officeDocument/2006/relationships" id="261" r:id="R0dbc61a56cda42d7"/>
    <p:sldId xmlns:r="http://schemas.openxmlformats.org/officeDocument/2006/relationships" id="262" r:id="R3014195032d94f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1ccbe23d241fb" /><Relationship Type="http://schemas.openxmlformats.org/officeDocument/2006/relationships/slide" Target="/ppt/slides/slide1.xml" Id="R50657aba92314f9c" /><Relationship Type="http://schemas.openxmlformats.org/officeDocument/2006/relationships/slide" Target="/ppt/slides/slide2.xml" Id="R1cb309d17d7f4808" /><Relationship Type="http://schemas.openxmlformats.org/officeDocument/2006/relationships/slide" Target="/ppt/slides/slide3.xml" Id="R12976ca3913747b7" /><Relationship Type="http://schemas.openxmlformats.org/officeDocument/2006/relationships/slide" Target="/ppt/slides/slide4.xml" Id="R679521d89f494723" /><Relationship Type="http://schemas.openxmlformats.org/officeDocument/2006/relationships/slide" Target="/ppt/slides/slide5.xml" Id="R6124be816ab3499a" /><Relationship Type="http://schemas.openxmlformats.org/officeDocument/2006/relationships/slide" Target="/ppt/slides/slide6.xml" Id="R0dbc61a56cda42d7" /><Relationship Type="http://schemas.openxmlformats.org/officeDocument/2006/relationships/slide" Target="/ppt/slides/slide7.xml" Id="R3014195032d94f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5becb56b4943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65e85d0e94d35" /><Relationship Type="http://schemas.openxmlformats.org/officeDocument/2006/relationships/theme" Target="/ppt/slideMasters/theme/theme1.xml" Id="R718e9814aa3447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65e85d0e94d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5276382d54b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1ba2cce8643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8e29827f84f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d5f728cd34d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2819e09d243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c1c12238444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c3c5a029b4e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ELKJØP VALDRES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ELKJØP VALDRES AS ble etablert [år] og holder til i Leira I Valdres.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67 978 192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2 146 082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1 494 301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3 978 304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15 910 508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 HANDEL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Skulevegen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2920 Leira I Valdres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36 29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970 956 751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VALDRES AS</a:t>
            </a:r>
          </a:p>
        </p:txBody>
      </p:sp>
    </p:spTree>
  </p:cSld>
  <p:clrMapOvr>
    <a:masterClrMapping xmlns:a="http://schemas.openxmlformats.org/drawingml/2006/main"/>
  </p:clrMapOvr>
</p:sld>
</file>