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7db7bc042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511415d864c0d"/>
  </p:sldMasterIdLst>
  <p:sldIdLst>
    <p:sldId xmlns:r="http://schemas.openxmlformats.org/officeDocument/2006/relationships" id="256" r:id="Rcca8242291d141c5"/>
    <p:sldId xmlns:r="http://schemas.openxmlformats.org/officeDocument/2006/relationships" id="257" r:id="R2b3cbfcaaf754c4e"/>
    <p:sldId xmlns:r="http://schemas.openxmlformats.org/officeDocument/2006/relationships" id="258" r:id="R8bd1ef2731a040a1"/>
    <p:sldId xmlns:r="http://schemas.openxmlformats.org/officeDocument/2006/relationships" id="259" r:id="R18603dce0a3d480c"/>
    <p:sldId xmlns:r="http://schemas.openxmlformats.org/officeDocument/2006/relationships" id="260" r:id="R41a242155f98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511415d864c0d" /><Relationship Type="http://schemas.openxmlformats.org/officeDocument/2006/relationships/slide" Target="/ppt/slides/slide1.xml" Id="Rcca8242291d141c5" /><Relationship Type="http://schemas.openxmlformats.org/officeDocument/2006/relationships/slide" Target="/ppt/slides/slide2.xml" Id="R2b3cbfcaaf754c4e" /><Relationship Type="http://schemas.openxmlformats.org/officeDocument/2006/relationships/slide" Target="/ppt/slides/slide3.xml" Id="R8bd1ef2731a040a1" /><Relationship Type="http://schemas.openxmlformats.org/officeDocument/2006/relationships/slide" Target="/ppt/slides/slide4.xml" Id="R18603dce0a3d480c" /><Relationship Type="http://schemas.openxmlformats.org/officeDocument/2006/relationships/slide" Target="/ppt/slides/slide5.xml" Id="R41a242155f98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1f64f78a7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882ac9c2412f" /><Relationship Type="http://schemas.openxmlformats.org/officeDocument/2006/relationships/theme" Target="/ppt/slideMasters/theme/theme1.xml" Id="Re6e7233ef034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e882ac9c2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e354699c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4569ea10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658c514e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b6204004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a8bb7955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SELEKTIV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