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3460f25f9743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f226fa16ce41f9"/>
  </p:sldMasterIdLst>
  <p:sldIdLst>
    <p:sldId xmlns:r="http://schemas.openxmlformats.org/officeDocument/2006/relationships" id="256" r:id="R8fa69438e6434f80"/>
    <p:sldId xmlns:r="http://schemas.openxmlformats.org/officeDocument/2006/relationships" id="257" r:id="R9d9462ebda3c4950"/>
    <p:sldId xmlns:r="http://schemas.openxmlformats.org/officeDocument/2006/relationships" id="258" r:id="R129762239ac04ca1"/>
    <p:sldId xmlns:r="http://schemas.openxmlformats.org/officeDocument/2006/relationships" id="259" r:id="Rc5958a3a0ff747a6"/>
    <p:sldId xmlns:r="http://schemas.openxmlformats.org/officeDocument/2006/relationships" id="260" r:id="R3df657378cd245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f226fa16ce41f9" /><Relationship Type="http://schemas.openxmlformats.org/officeDocument/2006/relationships/slide" Target="/ppt/slides/slide1.xml" Id="R8fa69438e6434f80" /><Relationship Type="http://schemas.openxmlformats.org/officeDocument/2006/relationships/slide" Target="/ppt/slides/slide2.xml" Id="R9d9462ebda3c4950" /><Relationship Type="http://schemas.openxmlformats.org/officeDocument/2006/relationships/slide" Target="/ppt/slides/slide3.xml" Id="R129762239ac04ca1" /><Relationship Type="http://schemas.openxmlformats.org/officeDocument/2006/relationships/slide" Target="/ppt/slides/slide4.xml" Id="Rc5958a3a0ff747a6" /><Relationship Type="http://schemas.openxmlformats.org/officeDocument/2006/relationships/slide" Target="/ppt/slides/slide5.xml" Id="R3df657378cd245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f4f99aee444a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a9d0f363848ee" /><Relationship Type="http://schemas.openxmlformats.org/officeDocument/2006/relationships/theme" Target="/ppt/slideMasters/theme/theme1.xml" Id="R50be7304816a44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3a9d0f363848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50d740fed4d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aff7349d044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b250d443147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db3e5321f4a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6ac57afb64b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DNB NORGE SELEKTIV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DNB NORGE SELEKTIV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fond@dnb.no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www.dnb.no/fond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970 953 442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