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fe31d7f6f41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5ccb3956f447a"/>
  </p:sldMasterIdLst>
  <p:sldIdLst>
    <p:sldId xmlns:r="http://schemas.openxmlformats.org/officeDocument/2006/relationships" id="256" r:id="Re1e5f7496b274ab5"/>
    <p:sldId xmlns:r="http://schemas.openxmlformats.org/officeDocument/2006/relationships" id="257" r:id="Rb73ee76da44d418a"/>
    <p:sldId xmlns:r="http://schemas.openxmlformats.org/officeDocument/2006/relationships" id="258" r:id="R870d5cac7713484f"/>
    <p:sldId xmlns:r="http://schemas.openxmlformats.org/officeDocument/2006/relationships" id="259" r:id="R5a96755b8356427a"/>
    <p:sldId xmlns:r="http://schemas.openxmlformats.org/officeDocument/2006/relationships" id="260" r:id="Rd37a7087fd0d4526"/>
    <p:sldId xmlns:r="http://schemas.openxmlformats.org/officeDocument/2006/relationships" id="261" r:id="R43f70250d30e46e4"/>
    <p:sldId xmlns:r="http://schemas.openxmlformats.org/officeDocument/2006/relationships" id="262" r:id="Rb86220997b0142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5ccb3956f447a" /><Relationship Type="http://schemas.openxmlformats.org/officeDocument/2006/relationships/slide" Target="/ppt/slides/slide1.xml" Id="Re1e5f7496b274ab5" /><Relationship Type="http://schemas.openxmlformats.org/officeDocument/2006/relationships/slide" Target="/ppt/slides/slide2.xml" Id="Rb73ee76da44d418a" /><Relationship Type="http://schemas.openxmlformats.org/officeDocument/2006/relationships/slide" Target="/ppt/slides/slide3.xml" Id="R870d5cac7713484f" /><Relationship Type="http://schemas.openxmlformats.org/officeDocument/2006/relationships/slide" Target="/ppt/slides/slide4.xml" Id="R5a96755b8356427a" /><Relationship Type="http://schemas.openxmlformats.org/officeDocument/2006/relationships/slide" Target="/ppt/slides/slide5.xml" Id="Rd37a7087fd0d4526" /><Relationship Type="http://schemas.openxmlformats.org/officeDocument/2006/relationships/slide" Target="/ppt/slides/slide6.xml" Id="R43f70250d30e46e4" /><Relationship Type="http://schemas.openxmlformats.org/officeDocument/2006/relationships/slide" Target="/ppt/slides/slide7.xml" Id="Rb86220997b0142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e54ec4008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219a3f76341e9" /><Relationship Type="http://schemas.openxmlformats.org/officeDocument/2006/relationships/theme" Target="/ppt/slideMasters/theme/theme1.xml" Id="R06735784f09e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219a3f763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c6e6f424345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0c567823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e56f463b7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528457eb4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7155b993e4b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00f0471aa46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fd1ef1cf348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