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a2e6a7ff524f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42d0ff57e84672"/>
  </p:sldMasterIdLst>
  <p:sldIdLst>
    <p:sldId xmlns:r="http://schemas.openxmlformats.org/officeDocument/2006/relationships" id="256" r:id="R14c55e3191ca4c0f"/>
    <p:sldId xmlns:r="http://schemas.openxmlformats.org/officeDocument/2006/relationships" id="257" r:id="R910882a13fb84440"/>
    <p:sldId xmlns:r="http://schemas.openxmlformats.org/officeDocument/2006/relationships" id="258" r:id="R84584aa45f5c42c8"/>
    <p:sldId xmlns:r="http://schemas.openxmlformats.org/officeDocument/2006/relationships" id="259" r:id="R4eae92f05b1f41dc"/>
    <p:sldId xmlns:r="http://schemas.openxmlformats.org/officeDocument/2006/relationships" id="260" r:id="R2514036d020644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42d0ff57e84672" /><Relationship Type="http://schemas.openxmlformats.org/officeDocument/2006/relationships/slide" Target="/ppt/slides/slide1.xml" Id="R14c55e3191ca4c0f" /><Relationship Type="http://schemas.openxmlformats.org/officeDocument/2006/relationships/slide" Target="/ppt/slides/slide2.xml" Id="R910882a13fb84440" /><Relationship Type="http://schemas.openxmlformats.org/officeDocument/2006/relationships/slide" Target="/ppt/slides/slide3.xml" Id="R84584aa45f5c42c8" /><Relationship Type="http://schemas.openxmlformats.org/officeDocument/2006/relationships/slide" Target="/ppt/slides/slide4.xml" Id="R4eae92f05b1f41dc" /><Relationship Type="http://schemas.openxmlformats.org/officeDocument/2006/relationships/slide" Target="/ppt/slides/slide5.xml" Id="R2514036d020644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23f56e72b64c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aa32bad804d07" /><Relationship Type="http://schemas.openxmlformats.org/officeDocument/2006/relationships/theme" Target="/ppt/slideMasters/theme/theme1.xml" Id="R36b0a2c4d6ed4b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9aa32bad804d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4cfe1e93443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a005201f245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24206dee94c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09f35831e42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c67c5746142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OG RØYKEN HÅNDVERK byggmester Per Hagen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HÅNDVERK byggmester Per Hagen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OG RØYKEN HÅNDVERK byggmester Per Hagen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HÅNDVERK byggmester Per Hagen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HÅNDVERK byggmester Per Hagen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HÅNDVERK byggmester Per Hagen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Mellomdammen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28 76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970 952 047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HÅNDVERK byggmester Per Hagen</a:t>
            </a:r>
          </a:p>
        </p:txBody>
      </p:sp>
    </p:spTree>
  </p:cSld>
  <p:clrMapOvr>
    <a:masterClrMapping xmlns:a="http://schemas.openxmlformats.org/drawingml/2006/main"/>
  </p:clrMapOvr>
</p:sld>
</file>