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04eba975b14b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2b3da12bd54bf2"/>
  </p:sldMasterIdLst>
  <p:sldIdLst>
    <p:sldId xmlns:r="http://schemas.openxmlformats.org/officeDocument/2006/relationships" id="256" r:id="R42d418c0dfdc4a28"/>
    <p:sldId xmlns:r="http://schemas.openxmlformats.org/officeDocument/2006/relationships" id="257" r:id="R08c9bd36f6e54daf"/>
    <p:sldId xmlns:r="http://schemas.openxmlformats.org/officeDocument/2006/relationships" id="258" r:id="Rb21468ec2f414fe2"/>
    <p:sldId xmlns:r="http://schemas.openxmlformats.org/officeDocument/2006/relationships" id="259" r:id="R6ab55107f4f04a9a"/>
    <p:sldId xmlns:r="http://schemas.openxmlformats.org/officeDocument/2006/relationships" id="260" r:id="Rf39eed3565424b91"/>
    <p:sldId xmlns:r="http://schemas.openxmlformats.org/officeDocument/2006/relationships" id="261" r:id="R1fbb020a540a4bba"/>
    <p:sldId xmlns:r="http://schemas.openxmlformats.org/officeDocument/2006/relationships" id="262" r:id="Re749c84eb12a4a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2b3da12bd54bf2" /><Relationship Type="http://schemas.openxmlformats.org/officeDocument/2006/relationships/slide" Target="/ppt/slides/slide1.xml" Id="R42d418c0dfdc4a28" /><Relationship Type="http://schemas.openxmlformats.org/officeDocument/2006/relationships/slide" Target="/ppt/slides/slide2.xml" Id="R08c9bd36f6e54daf" /><Relationship Type="http://schemas.openxmlformats.org/officeDocument/2006/relationships/slide" Target="/ppt/slides/slide3.xml" Id="Rb21468ec2f414fe2" /><Relationship Type="http://schemas.openxmlformats.org/officeDocument/2006/relationships/slide" Target="/ppt/slides/slide4.xml" Id="R6ab55107f4f04a9a" /><Relationship Type="http://schemas.openxmlformats.org/officeDocument/2006/relationships/slide" Target="/ppt/slides/slide5.xml" Id="Rf39eed3565424b91" /><Relationship Type="http://schemas.openxmlformats.org/officeDocument/2006/relationships/slide" Target="/ppt/slides/slide6.xml" Id="R1fbb020a540a4bba" /><Relationship Type="http://schemas.openxmlformats.org/officeDocument/2006/relationships/slide" Target="/ppt/slides/slide7.xml" Id="Re749c84eb12a4a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647e082884a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55cb12ab141b3" /><Relationship Type="http://schemas.openxmlformats.org/officeDocument/2006/relationships/theme" Target="/ppt/slideMasters/theme/theme1.xml" Id="Rc9e17c405a364b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a55cb12ab141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4ddb3cc1148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2541dbd174d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046b90da142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2b511fe4f47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2d451c70b4d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c0403524643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2dd6133d643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TUDDAL HØYFJELLSHOTEL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TUDDAL HØYFJELLSHOTEL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TUDDAL HØYFJELLSHOTEL AS ble etablert [år] og holder til i Tuddal.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TUDDAL HØYFJELLSHOTEL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TUDDAL HØYFJELLSHOTEL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TUDDAL HØYFJELLSHOTEL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19 707 756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6 104 668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TUDDAL HØYFJELLSHOTEL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GURHOLT EINAR ZAKKÆUS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TUDDAL HØYFJELLSHOTEL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3697 Tuddal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35024103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gurholt@tuddal.no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TUDDAL HØYFJELLSHOTEL AS</a:t>
            </a:r>
          </a:p>
        </p:txBody>
      </p:sp>
    </p:spTree>
  </p:cSld>
  <p:clrMapOvr>
    <a:masterClrMapping xmlns:a="http://schemas.openxmlformats.org/drawingml/2006/main"/>
  </p:clrMapOvr>
</p:sld>
</file>