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254005598e84a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90010e60094087"/>
  </p:sldMasterIdLst>
  <p:sldIdLst>
    <p:sldId xmlns:r="http://schemas.openxmlformats.org/officeDocument/2006/relationships" id="256" r:id="R3422949a6bfd4893"/>
    <p:sldId xmlns:r="http://schemas.openxmlformats.org/officeDocument/2006/relationships" id="257" r:id="R91251e5d96cb4b95"/>
    <p:sldId xmlns:r="http://schemas.openxmlformats.org/officeDocument/2006/relationships" id="258" r:id="R44d697d60a494003"/>
    <p:sldId xmlns:r="http://schemas.openxmlformats.org/officeDocument/2006/relationships" id="259" r:id="Rec6ece8b33e147d9"/>
    <p:sldId xmlns:r="http://schemas.openxmlformats.org/officeDocument/2006/relationships" id="260" r:id="Re8297072ad6a4ce8"/>
    <p:sldId xmlns:r="http://schemas.openxmlformats.org/officeDocument/2006/relationships" id="261" r:id="R27769cb5b9ef4c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90010e60094087" /><Relationship Type="http://schemas.openxmlformats.org/officeDocument/2006/relationships/slide" Target="/ppt/slides/slide1.xml" Id="R3422949a6bfd4893" /><Relationship Type="http://schemas.openxmlformats.org/officeDocument/2006/relationships/slide" Target="/ppt/slides/slide2.xml" Id="R91251e5d96cb4b95" /><Relationship Type="http://schemas.openxmlformats.org/officeDocument/2006/relationships/slide" Target="/ppt/slides/slide3.xml" Id="R44d697d60a494003" /><Relationship Type="http://schemas.openxmlformats.org/officeDocument/2006/relationships/slide" Target="/ppt/slides/slide4.xml" Id="Rec6ece8b33e147d9" /><Relationship Type="http://schemas.openxmlformats.org/officeDocument/2006/relationships/slide" Target="/ppt/slides/slide5.xml" Id="Re8297072ad6a4ce8" /><Relationship Type="http://schemas.openxmlformats.org/officeDocument/2006/relationships/slide" Target="/ppt/slides/slide6.xml" Id="R27769cb5b9ef4c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3fcf688c83c44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11c4c9790841d7" /><Relationship Type="http://schemas.openxmlformats.org/officeDocument/2006/relationships/theme" Target="/ppt/slideMasters/theme/theme1.xml" Id="R104db42305cb4f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f11c4c9790841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d42a1366af46e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7540b304b74a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d848c3f64c44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7815f9ce1c412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5cbc171f4d41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19a9dd22045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MOELV SPESIALISTSENTER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MOELV SPESIALISTSENTER AS ble etablert [år] og holder til i Moelv.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1 519 375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714 257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649 806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12 360 143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15 381 432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Møllergata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2390 Moelv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34 73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970 950 044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MOELV SPESIALISTSENTER AS</a:t>
            </a:r>
          </a:p>
        </p:txBody>
      </p:sp>
    </p:spTree>
  </p:cSld>
  <p:clrMapOvr>
    <a:masterClrMapping xmlns:a="http://schemas.openxmlformats.org/drawingml/2006/main"/>
  </p:clrMapOvr>
</p:sld>
</file>