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52ac27ebd5c45a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3da02f231a34f4b"/>
  </p:sldMasterIdLst>
  <p:sldIdLst>
    <p:sldId xmlns:r="http://schemas.openxmlformats.org/officeDocument/2006/relationships" id="256" r:id="Rb8210bcec57d4c62"/>
    <p:sldId xmlns:r="http://schemas.openxmlformats.org/officeDocument/2006/relationships" id="257" r:id="R85a3a947acbf47ce"/>
    <p:sldId xmlns:r="http://schemas.openxmlformats.org/officeDocument/2006/relationships" id="258" r:id="Rbaed4dd56f5c4417"/>
    <p:sldId xmlns:r="http://schemas.openxmlformats.org/officeDocument/2006/relationships" id="259" r:id="R0acf16c4f3444e6c"/>
    <p:sldId xmlns:r="http://schemas.openxmlformats.org/officeDocument/2006/relationships" id="260" r:id="Rf570a536a1744751"/>
    <p:sldId xmlns:r="http://schemas.openxmlformats.org/officeDocument/2006/relationships" id="261" r:id="R003c0d03debf466b"/>
    <p:sldId xmlns:r="http://schemas.openxmlformats.org/officeDocument/2006/relationships" id="262" r:id="R5aca5469221f458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3da02f231a34f4b" /><Relationship Type="http://schemas.openxmlformats.org/officeDocument/2006/relationships/slide" Target="/ppt/slides/slide1.xml" Id="Rb8210bcec57d4c62" /><Relationship Type="http://schemas.openxmlformats.org/officeDocument/2006/relationships/slide" Target="/ppt/slides/slide2.xml" Id="R85a3a947acbf47ce" /><Relationship Type="http://schemas.openxmlformats.org/officeDocument/2006/relationships/slide" Target="/ppt/slides/slide3.xml" Id="Rbaed4dd56f5c4417" /><Relationship Type="http://schemas.openxmlformats.org/officeDocument/2006/relationships/slide" Target="/ppt/slides/slide4.xml" Id="R0acf16c4f3444e6c" /><Relationship Type="http://schemas.openxmlformats.org/officeDocument/2006/relationships/slide" Target="/ppt/slides/slide5.xml" Id="Rf570a536a1744751" /><Relationship Type="http://schemas.openxmlformats.org/officeDocument/2006/relationships/slide" Target="/ppt/slides/slide6.xml" Id="R003c0d03debf466b" /><Relationship Type="http://schemas.openxmlformats.org/officeDocument/2006/relationships/slide" Target="/ppt/slides/slide7.xml" Id="R5aca5469221f458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c03946dba06454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954d9c46114ce8" /><Relationship Type="http://schemas.openxmlformats.org/officeDocument/2006/relationships/theme" Target="/ppt/slideMasters/theme/theme1.xml" Id="R5e96558c682b411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3954d9c46114ce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0201fe4f2d4ce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ebd69802c44d6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76ddfa2ac3402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6e85a0521043e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56f20826ac487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cef6fd8cf04d8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712e2dadcf437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MOELV SPESIALISTSENTER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MOELV SPESIALISTSENTER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MOELV SPESIALISTSENTER AS ble etablert [år] og holder til i Moelv.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MOELV SPESIALISTSENTER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MOELV SPESIALISTSENTER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MOELV SPESIALISTSENTER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1 519 375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714 257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649 806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12 360 143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15 381 432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MOELV SPESIALISTSENTER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ANDERSEN MORTEN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MOELV SPESIALISTSENTER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Møllergata 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2390 Moelv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62 34 73 90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970 950 044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MOELV SPESIALISTSENTER AS</a:t>
            </a:r>
          </a:p>
        </p:txBody>
      </p:sp>
    </p:spTree>
  </p:cSld>
  <p:clrMapOvr>
    <a:masterClrMapping xmlns:a="http://schemas.openxmlformats.org/drawingml/2006/main"/>
  </p:clrMapOvr>
</p:sld>
</file>