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44e7f7396746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1c697cdb5b4b24"/>
  </p:sldMasterIdLst>
  <p:sldIdLst>
    <p:sldId xmlns:r="http://schemas.openxmlformats.org/officeDocument/2006/relationships" id="256" r:id="Rb6ed205172804db0"/>
    <p:sldId xmlns:r="http://schemas.openxmlformats.org/officeDocument/2006/relationships" id="257" r:id="Re277f3fb9e6e432c"/>
    <p:sldId xmlns:r="http://schemas.openxmlformats.org/officeDocument/2006/relationships" id="258" r:id="Re71d25f04b8f4430"/>
    <p:sldId xmlns:r="http://schemas.openxmlformats.org/officeDocument/2006/relationships" id="259" r:id="Raa1c06719fb347bc"/>
    <p:sldId xmlns:r="http://schemas.openxmlformats.org/officeDocument/2006/relationships" id="260" r:id="R84c991b5a0f542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c697cdb5b4b24" /><Relationship Type="http://schemas.openxmlformats.org/officeDocument/2006/relationships/slide" Target="/ppt/slides/slide1.xml" Id="Rb6ed205172804db0" /><Relationship Type="http://schemas.openxmlformats.org/officeDocument/2006/relationships/slide" Target="/ppt/slides/slide2.xml" Id="Re277f3fb9e6e432c" /><Relationship Type="http://schemas.openxmlformats.org/officeDocument/2006/relationships/slide" Target="/ppt/slides/slide3.xml" Id="Re71d25f04b8f4430" /><Relationship Type="http://schemas.openxmlformats.org/officeDocument/2006/relationships/slide" Target="/ppt/slides/slide4.xml" Id="Raa1c06719fb347bc" /><Relationship Type="http://schemas.openxmlformats.org/officeDocument/2006/relationships/slide" Target="/ppt/slides/slide5.xml" Id="R84c991b5a0f542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a4d975ee7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73555000f4529" /><Relationship Type="http://schemas.openxmlformats.org/officeDocument/2006/relationships/theme" Target="/ppt/slideMasters/theme/theme1.xml" Id="R6989946aba48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73555000f45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5031a496340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754b16555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a6de881c5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ad63404de42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9aa54d6c842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HUNN JOHAN-MARTIN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HUNN JOHAN-MARTIN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HUNN JOHAN-MARTIN ble etablert [år] og holder til i Sellebakk.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HUNN JOHAN-MARTIN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HUNN JOHAN-MARTIN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HUNN JOHAN-MARTIN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Haldenveien 108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1655 Sellebakk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970 940 006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HUNN JOHAN-MARTIN</a:t>
            </a:r>
          </a:p>
        </p:txBody>
      </p:sp>
    </p:spTree>
  </p:cSld>
  <p:clrMapOvr>
    <a:masterClrMapping xmlns:a="http://schemas.openxmlformats.org/drawingml/2006/main"/>
  </p:clrMapOvr>
</p:sld>
</file>