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eb4b5f53e2f5477d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b3087fa982724b33"/>
  </p:sldMasterIdLst>
  <p:sldIdLst>
    <p:sldId xmlns:r="http://schemas.openxmlformats.org/officeDocument/2006/relationships" id="256" r:id="R81f4ceed722c4bd5"/>
    <p:sldId xmlns:r="http://schemas.openxmlformats.org/officeDocument/2006/relationships" id="257" r:id="Re995cd5963e24344"/>
    <p:sldId xmlns:r="http://schemas.openxmlformats.org/officeDocument/2006/relationships" id="258" r:id="R0e319cb7b33040c4"/>
    <p:sldId xmlns:r="http://schemas.openxmlformats.org/officeDocument/2006/relationships" id="259" r:id="R4332f20810f74a4b"/>
    <p:sldId xmlns:r="http://schemas.openxmlformats.org/officeDocument/2006/relationships" id="260" r:id="R4228ca5af2c74b80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b3087fa982724b33" /><Relationship Type="http://schemas.openxmlformats.org/officeDocument/2006/relationships/slide" Target="/ppt/slides/slide1.xml" Id="R81f4ceed722c4bd5" /><Relationship Type="http://schemas.openxmlformats.org/officeDocument/2006/relationships/slide" Target="/ppt/slides/slide2.xml" Id="Re995cd5963e24344" /><Relationship Type="http://schemas.openxmlformats.org/officeDocument/2006/relationships/slide" Target="/ppt/slides/slide3.xml" Id="R0e319cb7b33040c4" /><Relationship Type="http://schemas.openxmlformats.org/officeDocument/2006/relationships/slide" Target="/ppt/slides/slide4.xml" Id="R4332f20810f74a4b" /><Relationship Type="http://schemas.openxmlformats.org/officeDocument/2006/relationships/slide" Target="/ppt/slides/slide5.xml" Id="R4228ca5af2c74b80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272bcaa08eb3473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baf85c99a894f62" /><Relationship Type="http://schemas.openxmlformats.org/officeDocument/2006/relationships/theme" Target="/ppt/slideMasters/theme/theme1.xml" Id="Rbf700d7008214133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2baf85c99a894f62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6a400c634ee431e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a0cc194399a4082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747c55e179470f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32194e83f834ae7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12de84e422e4974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REGNSKAPSTJENESTER SØR SA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REGNSKAPSTJENESTER SØR SA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REGNSKAPSTJENESTER SØR SA ble etablert [år] og holder til i Arendal.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REGNSKAPSTJENESTER SØR SA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REGNSKAPSTJENESTER SØR SA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REGNSKAPSTJENESTER SØR SA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Skrubbedalsveien 5 Stoa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4848 Arendal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Tlf. 37 00 52 80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post@lrk-arendal.no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970 933 565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REGNSKAPSTJENESTER SØR SA</a:t>
            </a:r>
          </a:p>
        </p:txBody>
      </p:sp>
    </p:spTree>
  </p:cSld>
  <p:clrMapOvr>
    <a:masterClrMapping xmlns:a="http://schemas.openxmlformats.org/drawingml/2006/main"/>
  </p:clrMapOvr>
</p:sld>
</file>