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844e5b247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4710f7f3b40c5"/>
  </p:sldMasterIdLst>
  <p:sldIdLst>
    <p:sldId xmlns:r="http://schemas.openxmlformats.org/officeDocument/2006/relationships" id="256" r:id="R30ab237bf0ab4ed0"/>
    <p:sldId xmlns:r="http://schemas.openxmlformats.org/officeDocument/2006/relationships" id="257" r:id="R5cc72c1c3f1844ba"/>
    <p:sldId xmlns:r="http://schemas.openxmlformats.org/officeDocument/2006/relationships" id="258" r:id="Ra057579c91b245ce"/>
    <p:sldId xmlns:r="http://schemas.openxmlformats.org/officeDocument/2006/relationships" id="259" r:id="Rd99682205511478e"/>
    <p:sldId xmlns:r="http://schemas.openxmlformats.org/officeDocument/2006/relationships" id="260" r:id="R2f7c27a5efe84da2"/>
    <p:sldId xmlns:r="http://schemas.openxmlformats.org/officeDocument/2006/relationships" id="261" r:id="R1d5b08668e224e02"/>
    <p:sldId xmlns:r="http://schemas.openxmlformats.org/officeDocument/2006/relationships" id="262" r:id="Rbb88dd65e965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4710f7f3b40c5" /><Relationship Type="http://schemas.openxmlformats.org/officeDocument/2006/relationships/slide" Target="/ppt/slides/slide1.xml" Id="R30ab237bf0ab4ed0" /><Relationship Type="http://schemas.openxmlformats.org/officeDocument/2006/relationships/slide" Target="/ppt/slides/slide2.xml" Id="R5cc72c1c3f1844ba" /><Relationship Type="http://schemas.openxmlformats.org/officeDocument/2006/relationships/slide" Target="/ppt/slides/slide3.xml" Id="Ra057579c91b245ce" /><Relationship Type="http://schemas.openxmlformats.org/officeDocument/2006/relationships/slide" Target="/ppt/slides/slide4.xml" Id="Rd99682205511478e" /><Relationship Type="http://schemas.openxmlformats.org/officeDocument/2006/relationships/slide" Target="/ppt/slides/slide5.xml" Id="R2f7c27a5efe84da2" /><Relationship Type="http://schemas.openxmlformats.org/officeDocument/2006/relationships/slide" Target="/ppt/slides/slide6.xml" Id="R1d5b08668e224e02" /><Relationship Type="http://schemas.openxmlformats.org/officeDocument/2006/relationships/slide" Target="/ppt/slides/slide7.xml" Id="Rbb88dd65e965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97a060942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2c2551254136" /><Relationship Type="http://schemas.openxmlformats.org/officeDocument/2006/relationships/theme" Target="/ppt/slideMasters/theme/theme1.xml" Id="R375e6ca7c705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52c255125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db294ec5b49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86750fa8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70b6feb7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f5fbef6d3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d8b65d853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c55b3538a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6994ef022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FYR &amp; FLAMME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FYR &amp; FLAMME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FYR &amp; FLAMME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FYR &amp; FLAMME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FYR &amp; FLAMME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FYR &amp; FLAMME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12 914 940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18 369 099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FYR &amp; FLAMME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MORKEN ANDERS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MORKEN BENTE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MORKEN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MORKEN RONNY BRUHEIM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SULC JANNE BRUHEIM MORKEN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FYR &amp; FLAMME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Loesdalsveien 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970 931 899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FYR &amp; FLAMME AS</a:t>
            </a:r>
          </a:p>
        </p:txBody>
      </p:sp>
    </p:spTree>
  </p:cSld>
  <p:clrMapOvr>
    <a:masterClrMapping xmlns:a="http://schemas.openxmlformats.org/drawingml/2006/main"/>
  </p:clrMapOvr>
</p:sld>
</file>