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569785819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fa08717cd4c48"/>
  </p:sldMasterIdLst>
  <p:sldIdLst>
    <p:sldId xmlns:r="http://schemas.openxmlformats.org/officeDocument/2006/relationships" id="256" r:id="Re638713063274b2a"/>
    <p:sldId xmlns:r="http://schemas.openxmlformats.org/officeDocument/2006/relationships" id="257" r:id="Rc0e8e1a05ac34620"/>
    <p:sldId xmlns:r="http://schemas.openxmlformats.org/officeDocument/2006/relationships" id="258" r:id="R9c11ec670bb2403e"/>
    <p:sldId xmlns:r="http://schemas.openxmlformats.org/officeDocument/2006/relationships" id="259" r:id="R78fb0c4289d04b7c"/>
    <p:sldId xmlns:r="http://schemas.openxmlformats.org/officeDocument/2006/relationships" id="260" r:id="R024f38297121485f"/>
    <p:sldId xmlns:r="http://schemas.openxmlformats.org/officeDocument/2006/relationships" id="261" r:id="Rd63c3adb461a46b3"/>
    <p:sldId xmlns:r="http://schemas.openxmlformats.org/officeDocument/2006/relationships" id="262" r:id="Rdb5ebd7f987f44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fa08717cd4c48" /><Relationship Type="http://schemas.openxmlformats.org/officeDocument/2006/relationships/slide" Target="/ppt/slides/slide1.xml" Id="Re638713063274b2a" /><Relationship Type="http://schemas.openxmlformats.org/officeDocument/2006/relationships/slide" Target="/ppt/slides/slide2.xml" Id="Rc0e8e1a05ac34620" /><Relationship Type="http://schemas.openxmlformats.org/officeDocument/2006/relationships/slide" Target="/ppt/slides/slide3.xml" Id="R9c11ec670bb2403e" /><Relationship Type="http://schemas.openxmlformats.org/officeDocument/2006/relationships/slide" Target="/ppt/slides/slide4.xml" Id="R78fb0c4289d04b7c" /><Relationship Type="http://schemas.openxmlformats.org/officeDocument/2006/relationships/slide" Target="/ppt/slides/slide5.xml" Id="R024f38297121485f" /><Relationship Type="http://schemas.openxmlformats.org/officeDocument/2006/relationships/slide" Target="/ppt/slides/slide6.xml" Id="Rd63c3adb461a46b3" /><Relationship Type="http://schemas.openxmlformats.org/officeDocument/2006/relationships/slide" Target="/ppt/slides/slide7.xml" Id="Rdb5ebd7f987f44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93537f822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10780b7a24126" /><Relationship Type="http://schemas.openxmlformats.org/officeDocument/2006/relationships/theme" Target="/ppt/slideMasters/theme/theme1.xml" Id="Rad8518f35d87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10780b7a241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974a60c4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717ecd05b4f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cec4dc4f84e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0aa17c9be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27eda308d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ab95a282743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4738a22d4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GRØTERUD BULLDOZERLAG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GRØTERUD BULLDOZERLAG ANLEGG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GRØTERUD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GRØTERUD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GRØTERUD  –  19,4 %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ovgr@frisurf.no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970 931 813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