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186902ea94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b3754707e47da"/>
  </p:sldMasterIdLst>
  <p:sldIdLst>
    <p:sldId xmlns:r="http://schemas.openxmlformats.org/officeDocument/2006/relationships" id="256" r:id="R69a2f6fca1144958"/>
    <p:sldId xmlns:r="http://schemas.openxmlformats.org/officeDocument/2006/relationships" id="257" r:id="R75e72a161e254bda"/>
    <p:sldId xmlns:r="http://schemas.openxmlformats.org/officeDocument/2006/relationships" id="258" r:id="R6acfd1e050c9407a"/>
    <p:sldId xmlns:r="http://schemas.openxmlformats.org/officeDocument/2006/relationships" id="259" r:id="Rd679ebb4d387454f"/>
    <p:sldId xmlns:r="http://schemas.openxmlformats.org/officeDocument/2006/relationships" id="260" r:id="R8155997761dd4515"/>
    <p:sldId xmlns:r="http://schemas.openxmlformats.org/officeDocument/2006/relationships" id="261" r:id="R21aeeb46f0b04f39"/>
    <p:sldId xmlns:r="http://schemas.openxmlformats.org/officeDocument/2006/relationships" id="262" r:id="Rbe9d59c6f652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b3754707e47da" /><Relationship Type="http://schemas.openxmlformats.org/officeDocument/2006/relationships/slide" Target="/ppt/slides/slide1.xml" Id="R69a2f6fca1144958" /><Relationship Type="http://schemas.openxmlformats.org/officeDocument/2006/relationships/slide" Target="/ppt/slides/slide2.xml" Id="R75e72a161e254bda" /><Relationship Type="http://schemas.openxmlformats.org/officeDocument/2006/relationships/slide" Target="/ppt/slides/slide3.xml" Id="R6acfd1e050c9407a" /><Relationship Type="http://schemas.openxmlformats.org/officeDocument/2006/relationships/slide" Target="/ppt/slides/slide4.xml" Id="Rd679ebb4d387454f" /><Relationship Type="http://schemas.openxmlformats.org/officeDocument/2006/relationships/slide" Target="/ppt/slides/slide5.xml" Id="R8155997761dd4515" /><Relationship Type="http://schemas.openxmlformats.org/officeDocument/2006/relationships/slide" Target="/ppt/slides/slide6.xml" Id="R21aeeb46f0b04f39" /><Relationship Type="http://schemas.openxmlformats.org/officeDocument/2006/relationships/slide" Target="/ppt/slides/slide7.xml" Id="Rbe9d59c6f652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2e502dbb2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93a7a6844ad3" /><Relationship Type="http://schemas.openxmlformats.org/officeDocument/2006/relationships/theme" Target="/ppt/slideMasters/theme/theme1.xml" Id="R6ddcbbefb7c14f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3793a7a6844a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b90bb262641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4f752b4d24f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0f017518745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3637ea42848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b1a70dbaa47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c9b5c946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a0a6766140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GRØTERUD BULLDOZERLAG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BULLDOZERLAG ANLEGG AS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6 460 579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647 716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6 719 688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8 131 543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OVE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HARALD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HÅVARD  –  19,4 %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BJØRN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GRØTERUD TERJE  –  5,6 %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ovgr@frisurf.no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970 931 813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GRØTERUD BULLDOZERLAG ANLEGG AS</a:t>
            </a:r>
          </a:p>
        </p:txBody>
      </p:sp>
    </p:spTree>
  </p:cSld>
  <p:clrMapOvr>
    <a:masterClrMapping xmlns:a="http://schemas.openxmlformats.org/drawingml/2006/main"/>
  </p:clrMapOvr>
</p:sld>
</file>