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2595748f56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2846912ff648ea"/>
  </p:sldMasterIdLst>
  <p:sldIdLst>
    <p:sldId xmlns:r="http://schemas.openxmlformats.org/officeDocument/2006/relationships" id="256" r:id="R25dbe81370cd461a"/>
    <p:sldId xmlns:r="http://schemas.openxmlformats.org/officeDocument/2006/relationships" id="257" r:id="Rb83d0cb5f24841bd"/>
    <p:sldId xmlns:r="http://schemas.openxmlformats.org/officeDocument/2006/relationships" id="258" r:id="R81292abfaee04819"/>
    <p:sldId xmlns:r="http://schemas.openxmlformats.org/officeDocument/2006/relationships" id="259" r:id="R87fe17cb8c9b4775"/>
    <p:sldId xmlns:r="http://schemas.openxmlformats.org/officeDocument/2006/relationships" id="260" r:id="R2678c2d9fe144f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846912ff648ea" /><Relationship Type="http://schemas.openxmlformats.org/officeDocument/2006/relationships/slide" Target="/ppt/slides/slide1.xml" Id="R25dbe81370cd461a" /><Relationship Type="http://schemas.openxmlformats.org/officeDocument/2006/relationships/slide" Target="/ppt/slides/slide2.xml" Id="Rb83d0cb5f24841bd" /><Relationship Type="http://schemas.openxmlformats.org/officeDocument/2006/relationships/slide" Target="/ppt/slides/slide3.xml" Id="R81292abfaee04819" /><Relationship Type="http://schemas.openxmlformats.org/officeDocument/2006/relationships/slide" Target="/ppt/slides/slide4.xml" Id="R87fe17cb8c9b4775" /><Relationship Type="http://schemas.openxmlformats.org/officeDocument/2006/relationships/slide" Target="/ppt/slides/slide5.xml" Id="R2678c2d9fe144f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9dfc7cd9fb47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95ed266584810" /><Relationship Type="http://schemas.openxmlformats.org/officeDocument/2006/relationships/theme" Target="/ppt/slideMasters/theme/theme1.xml" Id="R5cc620b069064e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e95ed2665848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b9d4de40347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9dc9ac29a4e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3564f9fe842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f1338f02046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73aa63ba341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SKINNE KETIL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SKINNE KETIL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SKINNE KETIL ble etablert [år] og holder til i Torp.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SKINNE KETIL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SKINNE KETIL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SKINNE KETIL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1659 Torp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970 925 554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SKINNE KETIL</a:t>
            </a:r>
          </a:p>
        </p:txBody>
      </p:sp>
    </p:spTree>
  </p:cSld>
  <p:clrMapOvr>
    <a:masterClrMapping xmlns:a="http://schemas.openxmlformats.org/drawingml/2006/main"/>
  </p:clrMapOvr>
</p:sld>
</file>