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d11e2fc29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26c13a64345cc"/>
  </p:sldMasterIdLst>
  <p:sldIdLst>
    <p:sldId xmlns:r="http://schemas.openxmlformats.org/officeDocument/2006/relationships" id="256" r:id="R712e3c3712764d8a"/>
    <p:sldId xmlns:r="http://schemas.openxmlformats.org/officeDocument/2006/relationships" id="257" r:id="R7d94af150ae84447"/>
    <p:sldId xmlns:r="http://schemas.openxmlformats.org/officeDocument/2006/relationships" id="258" r:id="R3ff5006275d140bf"/>
    <p:sldId xmlns:r="http://schemas.openxmlformats.org/officeDocument/2006/relationships" id="259" r:id="R3bbdf7f585a740dc"/>
    <p:sldId xmlns:r="http://schemas.openxmlformats.org/officeDocument/2006/relationships" id="260" r:id="Rff2ad3de85014b45"/>
    <p:sldId xmlns:r="http://schemas.openxmlformats.org/officeDocument/2006/relationships" id="261" r:id="Rd86ed904c3644140"/>
    <p:sldId xmlns:r="http://schemas.openxmlformats.org/officeDocument/2006/relationships" id="262" r:id="R9c91444170bc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26c13a64345cc" /><Relationship Type="http://schemas.openxmlformats.org/officeDocument/2006/relationships/slide" Target="/ppt/slides/slide1.xml" Id="R712e3c3712764d8a" /><Relationship Type="http://schemas.openxmlformats.org/officeDocument/2006/relationships/slide" Target="/ppt/slides/slide2.xml" Id="R7d94af150ae84447" /><Relationship Type="http://schemas.openxmlformats.org/officeDocument/2006/relationships/slide" Target="/ppt/slides/slide3.xml" Id="R3ff5006275d140bf" /><Relationship Type="http://schemas.openxmlformats.org/officeDocument/2006/relationships/slide" Target="/ppt/slides/slide4.xml" Id="R3bbdf7f585a740dc" /><Relationship Type="http://schemas.openxmlformats.org/officeDocument/2006/relationships/slide" Target="/ppt/slides/slide5.xml" Id="Rff2ad3de85014b45" /><Relationship Type="http://schemas.openxmlformats.org/officeDocument/2006/relationships/slide" Target="/ppt/slides/slide6.xml" Id="Rd86ed904c3644140" /><Relationship Type="http://schemas.openxmlformats.org/officeDocument/2006/relationships/slide" Target="/ppt/slides/slide7.xml" Id="R9c91444170bc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07384d56c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045783c884bd0" /><Relationship Type="http://schemas.openxmlformats.org/officeDocument/2006/relationships/theme" Target="/ppt/slideMasters/theme/theme1.xml" Id="Rc13c8c912058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045783c88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cfef34b2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5122922aa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cb34d8cf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d64d1c38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b5c3063ae48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b9c4cc3f3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cc551a87b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 HUS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100 061 742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43 286 074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137 295 694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 BRÅTHEN AS  –  50,1 %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 GRUPPEN AS  –  49,9 %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Dyrmyrgata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post@pk-hus.no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970 923 845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 HUS AS</a:t>
            </a:r>
          </a:p>
        </p:txBody>
      </p:sp>
    </p:spTree>
  </p:cSld>
  <p:clrMapOvr>
    <a:masterClrMapping xmlns:a="http://schemas.openxmlformats.org/drawingml/2006/main"/>
  </p:clrMapOvr>
</p:sld>
</file>