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feb10d6ee248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aa36203a4d4089"/>
  </p:sldMasterIdLst>
  <p:sldIdLst>
    <p:sldId xmlns:r="http://schemas.openxmlformats.org/officeDocument/2006/relationships" id="256" r:id="Rbe31fa801c4642df"/>
    <p:sldId xmlns:r="http://schemas.openxmlformats.org/officeDocument/2006/relationships" id="257" r:id="R2b6022f5fe6047aa"/>
    <p:sldId xmlns:r="http://schemas.openxmlformats.org/officeDocument/2006/relationships" id="258" r:id="R3d2bc4a6fb574544"/>
    <p:sldId xmlns:r="http://schemas.openxmlformats.org/officeDocument/2006/relationships" id="259" r:id="R2ae00f3f75f04280"/>
    <p:sldId xmlns:r="http://schemas.openxmlformats.org/officeDocument/2006/relationships" id="260" r:id="R780cf7a071db43f3"/>
    <p:sldId xmlns:r="http://schemas.openxmlformats.org/officeDocument/2006/relationships" id="261" r:id="R6f8260a269e64b46"/>
    <p:sldId xmlns:r="http://schemas.openxmlformats.org/officeDocument/2006/relationships" id="262" r:id="R9278565e350e45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a36203a4d4089" /><Relationship Type="http://schemas.openxmlformats.org/officeDocument/2006/relationships/slide" Target="/ppt/slides/slide1.xml" Id="Rbe31fa801c4642df" /><Relationship Type="http://schemas.openxmlformats.org/officeDocument/2006/relationships/slide" Target="/ppt/slides/slide2.xml" Id="R2b6022f5fe6047aa" /><Relationship Type="http://schemas.openxmlformats.org/officeDocument/2006/relationships/slide" Target="/ppt/slides/slide3.xml" Id="R3d2bc4a6fb574544" /><Relationship Type="http://schemas.openxmlformats.org/officeDocument/2006/relationships/slide" Target="/ppt/slides/slide4.xml" Id="R2ae00f3f75f04280" /><Relationship Type="http://schemas.openxmlformats.org/officeDocument/2006/relationships/slide" Target="/ppt/slides/slide5.xml" Id="R780cf7a071db43f3" /><Relationship Type="http://schemas.openxmlformats.org/officeDocument/2006/relationships/slide" Target="/ppt/slides/slide6.xml" Id="R6f8260a269e64b46" /><Relationship Type="http://schemas.openxmlformats.org/officeDocument/2006/relationships/slide" Target="/ppt/slides/slide7.xml" Id="R9278565e350e45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e0dda1ac84e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d96d0ea714c49" /><Relationship Type="http://schemas.openxmlformats.org/officeDocument/2006/relationships/theme" Target="/ppt/slideMasters/theme/theme1.xml" Id="R94da006204da43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0d96d0ea714c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92396af5340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4c2f8345e47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ea81604c640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da08218fb40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b2a98e6d840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87e99f4ef46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81ccaced84c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GABRIEL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 ELEKTRO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54 447 367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3 009 434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1 896 577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4 421 460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19 859 252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X5 ELEKTRO AS  –  50,4 %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ELLEVILLE HOLDING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GUNDER BURE GABRIELSEN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RAGNVALD OLAUSSEN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JENSEN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TONY RØSBERG  –  6,1 %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46 09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970 923 136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GABRIEL ELEKTRO AS</a:t>
            </a:r>
          </a:p>
        </p:txBody>
      </p:sp>
    </p:spTree>
  </p:cSld>
  <p:clrMapOvr>
    <a:masterClrMapping xmlns:a="http://schemas.openxmlformats.org/drawingml/2006/main"/>
  </p:clrMapOvr>
</p:sld>
</file>