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932e9cf100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d5037c1064c30"/>
  </p:sldMasterIdLst>
  <p:sldIdLst>
    <p:sldId xmlns:r="http://schemas.openxmlformats.org/officeDocument/2006/relationships" id="256" r:id="R268686b0d176444d"/>
    <p:sldId xmlns:r="http://schemas.openxmlformats.org/officeDocument/2006/relationships" id="257" r:id="Redaa9d9554d6489e"/>
    <p:sldId xmlns:r="http://schemas.openxmlformats.org/officeDocument/2006/relationships" id="258" r:id="Rf64fe87f3d6949af"/>
    <p:sldId xmlns:r="http://schemas.openxmlformats.org/officeDocument/2006/relationships" id="259" r:id="R890463a841694359"/>
    <p:sldId xmlns:r="http://schemas.openxmlformats.org/officeDocument/2006/relationships" id="260" r:id="R7e3e517fe79b4545"/>
    <p:sldId xmlns:r="http://schemas.openxmlformats.org/officeDocument/2006/relationships" id="261" r:id="Rf62044ba0f5e4a8a"/>
    <p:sldId xmlns:r="http://schemas.openxmlformats.org/officeDocument/2006/relationships" id="262" r:id="R7d1dd0aba4df41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d5037c1064c30" /><Relationship Type="http://schemas.openxmlformats.org/officeDocument/2006/relationships/slide" Target="/ppt/slides/slide1.xml" Id="R268686b0d176444d" /><Relationship Type="http://schemas.openxmlformats.org/officeDocument/2006/relationships/slide" Target="/ppt/slides/slide2.xml" Id="Redaa9d9554d6489e" /><Relationship Type="http://schemas.openxmlformats.org/officeDocument/2006/relationships/slide" Target="/ppt/slides/slide3.xml" Id="Rf64fe87f3d6949af" /><Relationship Type="http://schemas.openxmlformats.org/officeDocument/2006/relationships/slide" Target="/ppt/slides/slide4.xml" Id="R890463a841694359" /><Relationship Type="http://schemas.openxmlformats.org/officeDocument/2006/relationships/slide" Target="/ppt/slides/slide5.xml" Id="R7e3e517fe79b4545" /><Relationship Type="http://schemas.openxmlformats.org/officeDocument/2006/relationships/slide" Target="/ppt/slides/slide6.xml" Id="Rf62044ba0f5e4a8a" /><Relationship Type="http://schemas.openxmlformats.org/officeDocument/2006/relationships/slide" Target="/ppt/slides/slide7.xml" Id="R7d1dd0aba4df41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29e52701642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ede6497354479" /><Relationship Type="http://schemas.openxmlformats.org/officeDocument/2006/relationships/theme" Target="/ppt/slideMasters/theme/theme1.xml" Id="R4a223ac1a943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ede649735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c23d5ee4149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dd8fbc2c7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4779337a04b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210d67cf6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6fe98f8a94d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6cb9e048a4a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2ffbadd77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 AGRO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 AGRO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3 840 976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VESTVÅGØY KOMMUNE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KÅRE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OLE KENNETH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STEINAR VIGGO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LEIF KÅRE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HILMAR STÅLE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Storeidøya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42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lofoten@lfr.no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970 922 792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 AGRO AS</a:t>
            </a:r>
          </a:p>
        </p:txBody>
      </p:sp>
    </p:spTree>
  </p:cSld>
  <p:clrMapOvr>
    <a:masterClrMapping xmlns:a="http://schemas.openxmlformats.org/drawingml/2006/main"/>
  </p:clrMapOvr>
</p:sld>
</file>