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f3d8c1c3640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1f5f9a9d6f4473"/>
  </p:sldMasterIdLst>
  <p:sldIdLst>
    <p:sldId xmlns:r="http://schemas.openxmlformats.org/officeDocument/2006/relationships" id="256" r:id="R2ac5fb86fe2444ca"/>
    <p:sldId xmlns:r="http://schemas.openxmlformats.org/officeDocument/2006/relationships" id="257" r:id="Re1cb1e9ad2804747"/>
    <p:sldId xmlns:r="http://schemas.openxmlformats.org/officeDocument/2006/relationships" id="258" r:id="Rce51ebcd6c9e42f7"/>
    <p:sldId xmlns:r="http://schemas.openxmlformats.org/officeDocument/2006/relationships" id="259" r:id="R70d286f74e9a4240"/>
    <p:sldId xmlns:r="http://schemas.openxmlformats.org/officeDocument/2006/relationships" id="260" r:id="R6c907885e9524786"/>
    <p:sldId xmlns:r="http://schemas.openxmlformats.org/officeDocument/2006/relationships" id="261" r:id="R5dce7177f8404a63"/>
    <p:sldId xmlns:r="http://schemas.openxmlformats.org/officeDocument/2006/relationships" id="262" r:id="R75c75dd59f7b41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1f5f9a9d6f4473" /><Relationship Type="http://schemas.openxmlformats.org/officeDocument/2006/relationships/slide" Target="/ppt/slides/slide1.xml" Id="R2ac5fb86fe2444ca" /><Relationship Type="http://schemas.openxmlformats.org/officeDocument/2006/relationships/slide" Target="/ppt/slides/slide2.xml" Id="Re1cb1e9ad2804747" /><Relationship Type="http://schemas.openxmlformats.org/officeDocument/2006/relationships/slide" Target="/ppt/slides/slide3.xml" Id="Rce51ebcd6c9e42f7" /><Relationship Type="http://schemas.openxmlformats.org/officeDocument/2006/relationships/slide" Target="/ppt/slides/slide4.xml" Id="R70d286f74e9a4240" /><Relationship Type="http://schemas.openxmlformats.org/officeDocument/2006/relationships/slide" Target="/ppt/slides/slide5.xml" Id="R6c907885e9524786" /><Relationship Type="http://schemas.openxmlformats.org/officeDocument/2006/relationships/slide" Target="/ppt/slides/slide6.xml" Id="R5dce7177f8404a63" /><Relationship Type="http://schemas.openxmlformats.org/officeDocument/2006/relationships/slide" Target="/ppt/slides/slide7.xml" Id="R75c75dd59f7b41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cc5063945b48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3fe6585bd4004" /><Relationship Type="http://schemas.openxmlformats.org/officeDocument/2006/relationships/theme" Target="/ppt/slideMasters/theme/theme1.xml" Id="R2c9ec79cfae141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73fe6585bd40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78b9c363642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80a2ba45848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de5fc87c24a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e95bb39b340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bcdc7c02349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8ea7b557845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b4f125ffe48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REBUS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REBUS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1 307 524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1 138 799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774 610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1 230 297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1 484 669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LØLAND KJELL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970 918 795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REBUS INVEST AS</a:t>
            </a:r>
          </a:p>
        </p:txBody>
      </p:sp>
    </p:spTree>
  </p:cSld>
  <p:clrMapOvr>
    <a:masterClrMapping xmlns:a="http://schemas.openxmlformats.org/drawingml/2006/main"/>
  </p:clrMapOvr>
</p:sld>
</file>