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6a4a7490304b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37f8fdae6b494c"/>
  </p:sldMasterIdLst>
  <p:sldIdLst>
    <p:sldId xmlns:r="http://schemas.openxmlformats.org/officeDocument/2006/relationships" id="256" r:id="R9e7f03e3b5374a14"/>
    <p:sldId xmlns:r="http://schemas.openxmlformats.org/officeDocument/2006/relationships" id="257" r:id="R88c3401353a74680"/>
    <p:sldId xmlns:r="http://schemas.openxmlformats.org/officeDocument/2006/relationships" id="258" r:id="R0557f2c46a6d4d00"/>
    <p:sldId xmlns:r="http://schemas.openxmlformats.org/officeDocument/2006/relationships" id="259" r:id="R25f99c19087b476d"/>
    <p:sldId xmlns:r="http://schemas.openxmlformats.org/officeDocument/2006/relationships" id="260" r:id="Rb4dd330c37b747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37f8fdae6b494c" /><Relationship Type="http://schemas.openxmlformats.org/officeDocument/2006/relationships/slide" Target="/ppt/slides/slide1.xml" Id="R9e7f03e3b5374a14" /><Relationship Type="http://schemas.openxmlformats.org/officeDocument/2006/relationships/slide" Target="/ppt/slides/slide2.xml" Id="R88c3401353a74680" /><Relationship Type="http://schemas.openxmlformats.org/officeDocument/2006/relationships/slide" Target="/ppt/slides/slide3.xml" Id="R0557f2c46a6d4d00" /><Relationship Type="http://schemas.openxmlformats.org/officeDocument/2006/relationships/slide" Target="/ppt/slides/slide4.xml" Id="R25f99c19087b476d" /><Relationship Type="http://schemas.openxmlformats.org/officeDocument/2006/relationships/slide" Target="/ppt/slides/slide5.xml" Id="Rb4dd330c37b747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fec9fef61a4b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8bec22d9440f0" /><Relationship Type="http://schemas.openxmlformats.org/officeDocument/2006/relationships/theme" Target="/ppt/slideMasters/theme/theme1.xml" Id="R676b9463e1a948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58bec22d9440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28d5a710743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68f9228a649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ceee792f04f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6dea72b0a46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b4e05a9374f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NAMSOS DAGLIGVARE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NAMSOS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NAMSOS DAGLIGVARE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NAMSOS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NAMSOS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NAMSOS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970 914 528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NAMSOS DAGLIGVARE AS</a:t>
            </a:r>
          </a:p>
        </p:txBody>
      </p:sp>
    </p:spTree>
  </p:cSld>
  <p:clrMapOvr>
    <a:masterClrMapping xmlns:a="http://schemas.openxmlformats.org/drawingml/2006/main"/>
  </p:clrMapOvr>
</p:sld>
</file>