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8fdd4e4b1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16134a81d74ac9"/>
  </p:sldMasterIdLst>
  <p:sldIdLst>
    <p:sldId xmlns:r="http://schemas.openxmlformats.org/officeDocument/2006/relationships" id="256" r:id="Raae0b1a15cea4d5d"/>
    <p:sldId xmlns:r="http://schemas.openxmlformats.org/officeDocument/2006/relationships" id="257" r:id="R184e0fd8aca24049"/>
    <p:sldId xmlns:r="http://schemas.openxmlformats.org/officeDocument/2006/relationships" id="258" r:id="R80fd0dba154e4d34"/>
    <p:sldId xmlns:r="http://schemas.openxmlformats.org/officeDocument/2006/relationships" id="259" r:id="R8bab46435da2489b"/>
    <p:sldId xmlns:r="http://schemas.openxmlformats.org/officeDocument/2006/relationships" id="260" r:id="R74d8d6428712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6134a81d74ac9" /><Relationship Type="http://schemas.openxmlformats.org/officeDocument/2006/relationships/slide" Target="/ppt/slides/slide1.xml" Id="Raae0b1a15cea4d5d" /><Relationship Type="http://schemas.openxmlformats.org/officeDocument/2006/relationships/slide" Target="/ppt/slides/slide2.xml" Id="R184e0fd8aca24049" /><Relationship Type="http://schemas.openxmlformats.org/officeDocument/2006/relationships/slide" Target="/ppt/slides/slide3.xml" Id="R80fd0dba154e4d34" /><Relationship Type="http://schemas.openxmlformats.org/officeDocument/2006/relationships/slide" Target="/ppt/slides/slide4.xml" Id="R8bab46435da2489b" /><Relationship Type="http://schemas.openxmlformats.org/officeDocument/2006/relationships/slide" Target="/ppt/slides/slide5.xml" Id="R74d8d6428712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0f9cabeff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525eca84446b" /><Relationship Type="http://schemas.openxmlformats.org/officeDocument/2006/relationships/theme" Target="/ppt/slideMasters/theme/theme1.xml" Id="Rc7f492f3a807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b525eca84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3db263b5b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020b05ed84d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110461cc42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7712ee099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dc90bb7d644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HELSEINFORMASJON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HELSEINFORMASJON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HELSEINFORMASJON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HELSEINFORMASJON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HELSEINFORMASJON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HELSEINFORMASJON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970 907 408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HELSEINFORMASJON AS</a:t>
            </a:r>
          </a:p>
        </p:txBody>
      </p:sp>
    </p:spTree>
  </p:cSld>
  <p:clrMapOvr>
    <a:masterClrMapping xmlns:a="http://schemas.openxmlformats.org/drawingml/2006/main"/>
  </p:clrMapOvr>
</p:sld>
</file>