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db02fb235b49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b0020d6ea4405"/>
  </p:sldMasterIdLst>
  <p:sldIdLst>
    <p:sldId xmlns:r="http://schemas.openxmlformats.org/officeDocument/2006/relationships" id="256" r:id="R27dc44a58ae74e2c"/>
    <p:sldId xmlns:r="http://schemas.openxmlformats.org/officeDocument/2006/relationships" id="257" r:id="Rfc879a1b11284ab6"/>
    <p:sldId xmlns:r="http://schemas.openxmlformats.org/officeDocument/2006/relationships" id="258" r:id="R6bf17dfc046245db"/>
    <p:sldId xmlns:r="http://schemas.openxmlformats.org/officeDocument/2006/relationships" id="259" r:id="R7f460b61232d4271"/>
    <p:sldId xmlns:r="http://schemas.openxmlformats.org/officeDocument/2006/relationships" id="260" r:id="R4d5cd56858ec4ea3"/>
    <p:sldId xmlns:r="http://schemas.openxmlformats.org/officeDocument/2006/relationships" id="261" r:id="R45fab6628bce4bdc"/>
    <p:sldId xmlns:r="http://schemas.openxmlformats.org/officeDocument/2006/relationships" id="262" r:id="R174a3d58c9964b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b0020d6ea4405" /><Relationship Type="http://schemas.openxmlformats.org/officeDocument/2006/relationships/slide" Target="/ppt/slides/slide1.xml" Id="R27dc44a58ae74e2c" /><Relationship Type="http://schemas.openxmlformats.org/officeDocument/2006/relationships/slide" Target="/ppt/slides/slide2.xml" Id="Rfc879a1b11284ab6" /><Relationship Type="http://schemas.openxmlformats.org/officeDocument/2006/relationships/slide" Target="/ppt/slides/slide3.xml" Id="R6bf17dfc046245db" /><Relationship Type="http://schemas.openxmlformats.org/officeDocument/2006/relationships/slide" Target="/ppt/slides/slide4.xml" Id="R7f460b61232d4271" /><Relationship Type="http://schemas.openxmlformats.org/officeDocument/2006/relationships/slide" Target="/ppt/slides/slide5.xml" Id="R4d5cd56858ec4ea3" /><Relationship Type="http://schemas.openxmlformats.org/officeDocument/2006/relationships/slide" Target="/ppt/slides/slide6.xml" Id="R45fab6628bce4bdc" /><Relationship Type="http://schemas.openxmlformats.org/officeDocument/2006/relationships/slide" Target="/ppt/slides/slide7.xml" Id="R174a3d58c9964b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6d30a43f4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6fd00968a4ac7" /><Relationship Type="http://schemas.openxmlformats.org/officeDocument/2006/relationships/theme" Target="/ppt/slideMasters/theme/theme1.xml" Id="R745301f7c0ff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e6fd00968a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daf3f749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455ef0ad3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7e78f41c1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a662d1a16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8aea27cde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1395969544d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3bf6db9c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ENTER REVISJON NORD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REVISJON NORD NORGE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1 127 034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JAT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 LUND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TORBERGSEN JON ARNE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NINA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Selsbanes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00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firmapost@berg-hammervik.no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970 904 492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