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4a2f67f960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2d57889bf1413d"/>
  </p:sldMasterIdLst>
  <p:sldIdLst>
    <p:sldId xmlns:r="http://schemas.openxmlformats.org/officeDocument/2006/relationships" id="256" r:id="R034ca6e2341a42b2"/>
    <p:sldId xmlns:r="http://schemas.openxmlformats.org/officeDocument/2006/relationships" id="257" r:id="R0a2a1bd3963241d5"/>
    <p:sldId xmlns:r="http://schemas.openxmlformats.org/officeDocument/2006/relationships" id="258" r:id="R6545f4d68e08418d"/>
    <p:sldId xmlns:r="http://schemas.openxmlformats.org/officeDocument/2006/relationships" id="259" r:id="R2dde72cdb16e4695"/>
    <p:sldId xmlns:r="http://schemas.openxmlformats.org/officeDocument/2006/relationships" id="260" r:id="R3f30a00c549d43ed"/>
    <p:sldId xmlns:r="http://schemas.openxmlformats.org/officeDocument/2006/relationships" id="261" r:id="Refb6f43246644197"/>
    <p:sldId xmlns:r="http://schemas.openxmlformats.org/officeDocument/2006/relationships" id="262" r:id="R8a8f4197d8044b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d57889bf1413d" /><Relationship Type="http://schemas.openxmlformats.org/officeDocument/2006/relationships/slide" Target="/ppt/slides/slide1.xml" Id="R034ca6e2341a42b2" /><Relationship Type="http://schemas.openxmlformats.org/officeDocument/2006/relationships/slide" Target="/ppt/slides/slide2.xml" Id="R0a2a1bd3963241d5" /><Relationship Type="http://schemas.openxmlformats.org/officeDocument/2006/relationships/slide" Target="/ppt/slides/slide3.xml" Id="R6545f4d68e08418d" /><Relationship Type="http://schemas.openxmlformats.org/officeDocument/2006/relationships/slide" Target="/ppt/slides/slide4.xml" Id="R2dde72cdb16e4695" /><Relationship Type="http://schemas.openxmlformats.org/officeDocument/2006/relationships/slide" Target="/ppt/slides/slide5.xml" Id="R3f30a00c549d43ed" /><Relationship Type="http://schemas.openxmlformats.org/officeDocument/2006/relationships/slide" Target="/ppt/slides/slide6.xml" Id="Refb6f43246644197" /><Relationship Type="http://schemas.openxmlformats.org/officeDocument/2006/relationships/slide" Target="/ppt/slides/slide7.xml" Id="R8a8f4197d8044b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c354b50b14a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574096ab64559" /><Relationship Type="http://schemas.openxmlformats.org/officeDocument/2006/relationships/theme" Target="/ppt/slideMasters/theme/theme1.xml" Id="Rc1860ef6e7b6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574096ab645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9da75f89f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36c74cec3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ce4808b0f42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be074d03f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2d12de4f44a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6bdb8822541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ef610c6248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WALTER WILHELMSEN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 WILHELMSEN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19 361 168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11 884 422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WMOT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Ropnesvegen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firmapost@wawi.no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