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5573fac7f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dc69c2e484cd8"/>
  </p:sldMasterIdLst>
  <p:sldIdLst>
    <p:sldId xmlns:r="http://schemas.openxmlformats.org/officeDocument/2006/relationships" id="256" r:id="R179c92bbcacc40ed"/>
    <p:sldId xmlns:r="http://schemas.openxmlformats.org/officeDocument/2006/relationships" id="257" r:id="R2c6f90bcba56403d"/>
    <p:sldId xmlns:r="http://schemas.openxmlformats.org/officeDocument/2006/relationships" id="258" r:id="Rca73d59df51f4904"/>
    <p:sldId xmlns:r="http://schemas.openxmlformats.org/officeDocument/2006/relationships" id="259" r:id="R7a6eaf7cb038451f"/>
    <p:sldId xmlns:r="http://schemas.openxmlformats.org/officeDocument/2006/relationships" id="260" r:id="R44756957fd484c61"/>
    <p:sldId xmlns:r="http://schemas.openxmlformats.org/officeDocument/2006/relationships" id="261" r:id="R0c663840fd3346ee"/>
    <p:sldId xmlns:r="http://schemas.openxmlformats.org/officeDocument/2006/relationships" id="262" r:id="R31f98751ec80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dc69c2e484cd8" /><Relationship Type="http://schemas.openxmlformats.org/officeDocument/2006/relationships/slide" Target="/ppt/slides/slide1.xml" Id="R179c92bbcacc40ed" /><Relationship Type="http://schemas.openxmlformats.org/officeDocument/2006/relationships/slide" Target="/ppt/slides/slide2.xml" Id="R2c6f90bcba56403d" /><Relationship Type="http://schemas.openxmlformats.org/officeDocument/2006/relationships/slide" Target="/ppt/slides/slide3.xml" Id="Rca73d59df51f4904" /><Relationship Type="http://schemas.openxmlformats.org/officeDocument/2006/relationships/slide" Target="/ppt/slides/slide4.xml" Id="R7a6eaf7cb038451f" /><Relationship Type="http://schemas.openxmlformats.org/officeDocument/2006/relationships/slide" Target="/ppt/slides/slide5.xml" Id="R44756957fd484c61" /><Relationship Type="http://schemas.openxmlformats.org/officeDocument/2006/relationships/slide" Target="/ppt/slides/slide6.xml" Id="R0c663840fd3346ee" /><Relationship Type="http://schemas.openxmlformats.org/officeDocument/2006/relationships/slide" Target="/ppt/slides/slide7.xml" Id="R31f98751ec80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70250299d46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c17693a3848b6" /><Relationship Type="http://schemas.openxmlformats.org/officeDocument/2006/relationships/theme" Target="/ppt/slideMasters/theme/theme1.xml" Id="R21ae5a6144b9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c17693a38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37c55236e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1a0ac28a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61dcf3993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8962298ee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177a208b6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e6fcc015d4e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2b85b82b6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WALTER WILHELMSEN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WALTER WILHELMSEN AS ble etablert [år] og holder til i Kvaløya.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15 701 799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1 438 061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7 703 951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12 927 894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WMOT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Ropnesvegen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9107 Kvaløya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firmapost@wawi.no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970 904 468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