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239e53ee4f4e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2c652a5dfc4138"/>
  </p:sldMasterIdLst>
  <p:sldIdLst>
    <p:sldId xmlns:r="http://schemas.openxmlformats.org/officeDocument/2006/relationships" id="256" r:id="Rd8003f560dad4c7f"/>
    <p:sldId xmlns:r="http://schemas.openxmlformats.org/officeDocument/2006/relationships" id="257" r:id="R73cb7926c99d4b8e"/>
    <p:sldId xmlns:r="http://schemas.openxmlformats.org/officeDocument/2006/relationships" id="258" r:id="R5c9021d3112b4283"/>
    <p:sldId xmlns:r="http://schemas.openxmlformats.org/officeDocument/2006/relationships" id="259" r:id="R710c80ca3e49451e"/>
    <p:sldId xmlns:r="http://schemas.openxmlformats.org/officeDocument/2006/relationships" id="260" r:id="R86ad743d86124f4a"/>
    <p:sldId xmlns:r="http://schemas.openxmlformats.org/officeDocument/2006/relationships" id="261" r:id="R9aac1e578ac04d0d"/>
    <p:sldId xmlns:r="http://schemas.openxmlformats.org/officeDocument/2006/relationships" id="262" r:id="R2ef4d2d7b16d44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2c652a5dfc4138" /><Relationship Type="http://schemas.openxmlformats.org/officeDocument/2006/relationships/slide" Target="/ppt/slides/slide1.xml" Id="Rd8003f560dad4c7f" /><Relationship Type="http://schemas.openxmlformats.org/officeDocument/2006/relationships/slide" Target="/ppt/slides/slide2.xml" Id="R73cb7926c99d4b8e" /><Relationship Type="http://schemas.openxmlformats.org/officeDocument/2006/relationships/slide" Target="/ppt/slides/slide3.xml" Id="R5c9021d3112b4283" /><Relationship Type="http://schemas.openxmlformats.org/officeDocument/2006/relationships/slide" Target="/ppt/slides/slide4.xml" Id="R710c80ca3e49451e" /><Relationship Type="http://schemas.openxmlformats.org/officeDocument/2006/relationships/slide" Target="/ppt/slides/slide5.xml" Id="R86ad743d86124f4a" /><Relationship Type="http://schemas.openxmlformats.org/officeDocument/2006/relationships/slide" Target="/ppt/slides/slide6.xml" Id="R9aac1e578ac04d0d" /><Relationship Type="http://schemas.openxmlformats.org/officeDocument/2006/relationships/slide" Target="/ppt/slides/slide7.xml" Id="R2ef4d2d7b16d44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ea7223ca3a41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0fd89630f4f92" /><Relationship Type="http://schemas.openxmlformats.org/officeDocument/2006/relationships/theme" Target="/ppt/slideMasters/theme/theme1.xml" Id="R138181a87a0341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a0fd89630f4f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760b443c44c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49a5fbdd54a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44ca719414e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5e6bb698d49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2a3e0a4c744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69530e09a46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7d4c4379d4e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COLOR LINE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COLOR 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COLOR LINE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COLOR 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COLOR 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COLOR 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1 076 567 000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64 157 000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52 421 000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2 906 719 000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6 073 950 000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COLOR 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COLOR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COLOR 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Hjortnes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94 44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970 903 968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COLOR LINE AS</a:t>
            </a:r>
          </a:p>
        </p:txBody>
      </p:sp>
    </p:spTree>
  </p:cSld>
  <p:clrMapOvr>
    <a:masterClrMapping xmlns:a="http://schemas.openxmlformats.org/drawingml/2006/main"/>
  </p:clrMapOvr>
</p:sld>
</file>