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564dfefc6c4c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1fcfc773c14681"/>
  </p:sldMasterIdLst>
  <p:sldIdLst>
    <p:sldId xmlns:r="http://schemas.openxmlformats.org/officeDocument/2006/relationships" id="256" r:id="R131f314ffeaf403f"/>
    <p:sldId xmlns:r="http://schemas.openxmlformats.org/officeDocument/2006/relationships" id="257" r:id="Rc3f6a22588764ff5"/>
    <p:sldId xmlns:r="http://schemas.openxmlformats.org/officeDocument/2006/relationships" id="258" r:id="R3f79e20d2bee4f48"/>
    <p:sldId xmlns:r="http://schemas.openxmlformats.org/officeDocument/2006/relationships" id="259" r:id="Reeaad68526bc43cc"/>
    <p:sldId xmlns:r="http://schemas.openxmlformats.org/officeDocument/2006/relationships" id="260" r:id="Rf746df9ac58e46b7"/>
    <p:sldId xmlns:r="http://schemas.openxmlformats.org/officeDocument/2006/relationships" id="261" r:id="R4897935f331846d4"/>
    <p:sldId xmlns:r="http://schemas.openxmlformats.org/officeDocument/2006/relationships" id="262" r:id="Rd25c6572a2614b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1fcfc773c14681" /><Relationship Type="http://schemas.openxmlformats.org/officeDocument/2006/relationships/slide" Target="/ppt/slides/slide1.xml" Id="R131f314ffeaf403f" /><Relationship Type="http://schemas.openxmlformats.org/officeDocument/2006/relationships/slide" Target="/ppt/slides/slide2.xml" Id="Rc3f6a22588764ff5" /><Relationship Type="http://schemas.openxmlformats.org/officeDocument/2006/relationships/slide" Target="/ppt/slides/slide3.xml" Id="R3f79e20d2bee4f48" /><Relationship Type="http://schemas.openxmlformats.org/officeDocument/2006/relationships/slide" Target="/ppt/slides/slide4.xml" Id="Reeaad68526bc43cc" /><Relationship Type="http://schemas.openxmlformats.org/officeDocument/2006/relationships/slide" Target="/ppt/slides/slide5.xml" Id="Rf746df9ac58e46b7" /><Relationship Type="http://schemas.openxmlformats.org/officeDocument/2006/relationships/slide" Target="/ppt/slides/slide6.xml" Id="R4897935f331846d4" /><Relationship Type="http://schemas.openxmlformats.org/officeDocument/2006/relationships/slide" Target="/ppt/slides/slide7.xml" Id="Rd25c6572a2614b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f0facf15704a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7c7e80127482a" /><Relationship Type="http://schemas.openxmlformats.org/officeDocument/2006/relationships/theme" Target="/ppt/slideMasters/theme/theme1.xml" Id="R39858ed481ec4e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17c7e8012748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b1d4e250f46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94b44711d4c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ab695e66143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62650f9b74b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f8a0145ff4a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b77b3dc2743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9c712a2cc46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LERVIK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LERVIK REVISJON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2 337 969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864 615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833 281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2 008 321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BOOKMAN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Glommen Brygge, Kråkerøyveien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32 61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970 902 279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