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5299b92bb949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002c668d5b428f"/>
  </p:sldMasterIdLst>
  <p:sldIdLst>
    <p:sldId xmlns:r="http://schemas.openxmlformats.org/officeDocument/2006/relationships" id="256" r:id="Ra9293ef3b5b14c1a"/>
    <p:sldId xmlns:r="http://schemas.openxmlformats.org/officeDocument/2006/relationships" id="257" r:id="R732621d2cbec4eaf"/>
    <p:sldId xmlns:r="http://schemas.openxmlformats.org/officeDocument/2006/relationships" id="258" r:id="R3e56ea9920bf4a73"/>
    <p:sldId xmlns:r="http://schemas.openxmlformats.org/officeDocument/2006/relationships" id="259" r:id="R15270075cc4a4497"/>
    <p:sldId xmlns:r="http://schemas.openxmlformats.org/officeDocument/2006/relationships" id="260" r:id="R055944b3991f4520"/>
    <p:sldId xmlns:r="http://schemas.openxmlformats.org/officeDocument/2006/relationships" id="261" r:id="R35bfc78a032b4680"/>
    <p:sldId xmlns:r="http://schemas.openxmlformats.org/officeDocument/2006/relationships" id="262" r:id="R81c12f5ce125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02c668d5b428f" /><Relationship Type="http://schemas.openxmlformats.org/officeDocument/2006/relationships/slide" Target="/ppt/slides/slide1.xml" Id="Ra9293ef3b5b14c1a" /><Relationship Type="http://schemas.openxmlformats.org/officeDocument/2006/relationships/slide" Target="/ppt/slides/slide2.xml" Id="R732621d2cbec4eaf" /><Relationship Type="http://schemas.openxmlformats.org/officeDocument/2006/relationships/slide" Target="/ppt/slides/slide3.xml" Id="R3e56ea9920bf4a73" /><Relationship Type="http://schemas.openxmlformats.org/officeDocument/2006/relationships/slide" Target="/ppt/slides/slide4.xml" Id="R15270075cc4a4497" /><Relationship Type="http://schemas.openxmlformats.org/officeDocument/2006/relationships/slide" Target="/ppt/slides/slide5.xml" Id="R055944b3991f4520" /><Relationship Type="http://schemas.openxmlformats.org/officeDocument/2006/relationships/slide" Target="/ppt/slides/slide6.xml" Id="R35bfc78a032b4680" /><Relationship Type="http://schemas.openxmlformats.org/officeDocument/2006/relationships/slide" Target="/ppt/slides/slide7.xml" Id="R81c12f5ce125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dc890f0f14f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217c290034a70" /><Relationship Type="http://schemas.openxmlformats.org/officeDocument/2006/relationships/theme" Target="/ppt/slideMasters/theme/theme1.xml" Id="Rad7749b0aa7d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217c290034a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f86428c95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a392a8aba43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86a1d963a44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af80adba840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444373c9c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cc290ed104e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c954bcf5e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341 217 361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341 217 361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970 901 973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