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16515f33aa4d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ecd977b0d4068"/>
  </p:sldMasterIdLst>
  <p:sldIdLst>
    <p:sldId xmlns:r="http://schemas.openxmlformats.org/officeDocument/2006/relationships" id="256" r:id="Rbb01fd8a06ba43c8"/>
    <p:sldId xmlns:r="http://schemas.openxmlformats.org/officeDocument/2006/relationships" id="257" r:id="Re749382f874f4733"/>
    <p:sldId xmlns:r="http://schemas.openxmlformats.org/officeDocument/2006/relationships" id="258" r:id="Reed5bd8b18ce49b8"/>
    <p:sldId xmlns:r="http://schemas.openxmlformats.org/officeDocument/2006/relationships" id="259" r:id="Rcf48f4c7789f48b6"/>
    <p:sldId xmlns:r="http://schemas.openxmlformats.org/officeDocument/2006/relationships" id="260" r:id="R3c9590893f0b4f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ecd977b0d4068" /><Relationship Type="http://schemas.openxmlformats.org/officeDocument/2006/relationships/slide" Target="/ppt/slides/slide1.xml" Id="Rbb01fd8a06ba43c8" /><Relationship Type="http://schemas.openxmlformats.org/officeDocument/2006/relationships/slide" Target="/ppt/slides/slide2.xml" Id="Re749382f874f4733" /><Relationship Type="http://schemas.openxmlformats.org/officeDocument/2006/relationships/slide" Target="/ppt/slides/slide3.xml" Id="Reed5bd8b18ce49b8" /><Relationship Type="http://schemas.openxmlformats.org/officeDocument/2006/relationships/slide" Target="/ppt/slides/slide4.xml" Id="Rcf48f4c7789f48b6" /><Relationship Type="http://schemas.openxmlformats.org/officeDocument/2006/relationships/slide" Target="/ppt/slides/slide5.xml" Id="R3c9590893f0b4f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a3572fba149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26e11e965494f" /><Relationship Type="http://schemas.openxmlformats.org/officeDocument/2006/relationships/theme" Target="/ppt/slideMasters/theme/theme1.xml" Id="R58777c93b37d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26e11e96549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3442a9294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432c6c210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8c39aae97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7dad575604d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f02fcf5a04b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VADSET BJØRN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VADSET BJØRN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VADSET BJØRN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VADSET BJØRN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VADSET BJØRN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VADSET BJØRN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70150055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970 899 138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VADSET BJØRN</a:t>
            </a:r>
          </a:p>
        </p:txBody>
      </p:sp>
    </p:spTree>
  </p:cSld>
  <p:clrMapOvr>
    <a:masterClrMapping xmlns:a="http://schemas.openxmlformats.org/drawingml/2006/main"/>
  </p:clrMapOvr>
</p:sld>
</file>