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d1bcc68f194b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c5ef08d9444025"/>
  </p:sldMasterIdLst>
  <p:sldIdLst>
    <p:sldId xmlns:r="http://schemas.openxmlformats.org/officeDocument/2006/relationships" id="256" r:id="R5e13d4d2b34e41c7"/>
    <p:sldId xmlns:r="http://schemas.openxmlformats.org/officeDocument/2006/relationships" id="257" r:id="R07a50bced1c849c1"/>
    <p:sldId xmlns:r="http://schemas.openxmlformats.org/officeDocument/2006/relationships" id="258" r:id="R33d8a82270154c6e"/>
    <p:sldId xmlns:r="http://schemas.openxmlformats.org/officeDocument/2006/relationships" id="259" r:id="Ra7b77fc295014a7b"/>
    <p:sldId xmlns:r="http://schemas.openxmlformats.org/officeDocument/2006/relationships" id="260" r:id="R96863f3c52814b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c5ef08d9444025" /><Relationship Type="http://schemas.openxmlformats.org/officeDocument/2006/relationships/slide" Target="/ppt/slides/slide1.xml" Id="R5e13d4d2b34e41c7" /><Relationship Type="http://schemas.openxmlformats.org/officeDocument/2006/relationships/slide" Target="/ppt/slides/slide2.xml" Id="R07a50bced1c849c1" /><Relationship Type="http://schemas.openxmlformats.org/officeDocument/2006/relationships/slide" Target="/ppt/slides/slide3.xml" Id="R33d8a82270154c6e" /><Relationship Type="http://schemas.openxmlformats.org/officeDocument/2006/relationships/slide" Target="/ppt/slides/slide4.xml" Id="Ra7b77fc295014a7b" /><Relationship Type="http://schemas.openxmlformats.org/officeDocument/2006/relationships/slide" Target="/ppt/slides/slide5.xml" Id="R96863f3c52814b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c620f8771247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a0addb9894771" /><Relationship Type="http://schemas.openxmlformats.org/officeDocument/2006/relationships/theme" Target="/ppt/slideMasters/theme/theme1.xml" Id="Rad948f55ab8943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ea0addb98947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e165a4d0649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688d254d5145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883095162c46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d5f0ac39f140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f3efff0ab44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PRESENT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PRESENT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PRESENT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PRESENT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PRESENT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PRESENT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970 897 321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PRESENT AS</a:t>
            </a:r>
          </a:p>
        </p:txBody>
      </p:sp>
    </p:spTree>
  </p:cSld>
  <p:clrMapOvr>
    <a:masterClrMapping xmlns:a="http://schemas.openxmlformats.org/drawingml/2006/main"/>
  </p:clrMapOvr>
</p:sld>
</file>