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2295fb5c2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be7516806c48b1"/>
  </p:sldMasterIdLst>
  <p:sldIdLst>
    <p:sldId xmlns:r="http://schemas.openxmlformats.org/officeDocument/2006/relationships" id="256" r:id="R005c3edf283d488f"/>
    <p:sldId xmlns:r="http://schemas.openxmlformats.org/officeDocument/2006/relationships" id="257" r:id="Rb426c6aa853340be"/>
    <p:sldId xmlns:r="http://schemas.openxmlformats.org/officeDocument/2006/relationships" id="258" r:id="R29c3c6cc72084120"/>
    <p:sldId xmlns:r="http://schemas.openxmlformats.org/officeDocument/2006/relationships" id="259" r:id="R1b907743ba9e4f95"/>
    <p:sldId xmlns:r="http://schemas.openxmlformats.org/officeDocument/2006/relationships" id="260" r:id="R233105c6c8194e5c"/>
    <p:sldId xmlns:r="http://schemas.openxmlformats.org/officeDocument/2006/relationships" id="261" r:id="R9a6ac2a0af6e46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e7516806c48b1" /><Relationship Type="http://schemas.openxmlformats.org/officeDocument/2006/relationships/slide" Target="/ppt/slides/slide1.xml" Id="R005c3edf283d488f" /><Relationship Type="http://schemas.openxmlformats.org/officeDocument/2006/relationships/slide" Target="/ppt/slides/slide2.xml" Id="Rb426c6aa853340be" /><Relationship Type="http://schemas.openxmlformats.org/officeDocument/2006/relationships/slide" Target="/ppt/slides/slide3.xml" Id="R29c3c6cc72084120" /><Relationship Type="http://schemas.openxmlformats.org/officeDocument/2006/relationships/slide" Target="/ppt/slides/slide4.xml" Id="R1b907743ba9e4f95" /><Relationship Type="http://schemas.openxmlformats.org/officeDocument/2006/relationships/slide" Target="/ppt/slides/slide5.xml" Id="R233105c6c8194e5c" /><Relationship Type="http://schemas.openxmlformats.org/officeDocument/2006/relationships/slide" Target="/ppt/slides/slide6.xml" Id="R9a6ac2a0af6e46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503c3d59f43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8fbb29a9e4cc0" /><Relationship Type="http://schemas.openxmlformats.org/officeDocument/2006/relationships/theme" Target="/ppt/slideMasters/theme/theme1.xml" Id="R4cd883d40a0240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08fbb29a9e4c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b3eadd78e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fd03b28c1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29216435f46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94e5f550c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9b974677645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dc8ddeea9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PRESENT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PRESENT AS</a:t>
            </a:r>
          </a:p>
        </p:txBody>
      </p:sp>
    </p:spTree>
  </p:cSld>
  <p:clrMapOvr>
    <a:masterClrMapping xmlns:a="http://schemas.openxmlformats.org/drawingml/2006/main"/>
  </p:clrMapOvr>
</p:sld>
</file>