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38d275cbaa84a5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88264ca605b47e8"/>
  </p:sldMasterIdLst>
  <p:sldIdLst>
    <p:sldId xmlns:r="http://schemas.openxmlformats.org/officeDocument/2006/relationships" id="256" r:id="Rfe440ff28ca14ad4"/>
    <p:sldId xmlns:r="http://schemas.openxmlformats.org/officeDocument/2006/relationships" id="257" r:id="Rf0c96915d8b04d1a"/>
    <p:sldId xmlns:r="http://schemas.openxmlformats.org/officeDocument/2006/relationships" id="258" r:id="Re2a1f9517908430f"/>
    <p:sldId xmlns:r="http://schemas.openxmlformats.org/officeDocument/2006/relationships" id="259" r:id="R219c6c586d7d4426"/>
    <p:sldId xmlns:r="http://schemas.openxmlformats.org/officeDocument/2006/relationships" id="260" r:id="R62eaac554cf4456c"/>
    <p:sldId xmlns:r="http://schemas.openxmlformats.org/officeDocument/2006/relationships" id="261" r:id="Ree92af2131c748ff"/>
    <p:sldId xmlns:r="http://schemas.openxmlformats.org/officeDocument/2006/relationships" id="262" r:id="R541977313dcd46c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88264ca605b47e8" /><Relationship Type="http://schemas.openxmlformats.org/officeDocument/2006/relationships/slide" Target="/ppt/slides/slide1.xml" Id="Rfe440ff28ca14ad4" /><Relationship Type="http://schemas.openxmlformats.org/officeDocument/2006/relationships/slide" Target="/ppt/slides/slide2.xml" Id="Rf0c96915d8b04d1a" /><Relationship Type="http://schemas.openxmlformats.org/officeDocument/2006/relationships/slide" Target="/ppt/slides/slide3.xml" Id="Re2a1f9517908430f" /><Relationship Type="http://schemas.openxmlformats.org/officeDocument/2006/relationships/slide" Target="/ppt/slides/slide4.xml" Id="R219c6c586d7d4426" /><Relationship Type="http://schemas.openxmlformats.org/officeDocument/2006/relationships/slide" Target="/ppt/slides/slide5.xml" Id="R62eaac554cf4456c" /><Relationship Type="http://schemas.openxmlformats.org/officeDocument/2006/relationships/slide" Target="/ppt/slides/slide6.xml" Id="Ree92af2131c748ff" /><Relationship Type="http://schemas.openxmlformats.org/officeDocument/2006/relationships/slide" Target="/ppt/slides/slide7.xml" Id="R541977313dcd46c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b68c259bec442e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1db4964f9f4db8" /><Relationship Type="http://schemas.openxmlformats.org/officeDocument/2006/relationships/theme" Target="/ppt/slideMasters/theme/theme1.xml" Id="Re98926561632435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01db4964f9f4db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f64e1dab8c4e5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abcc94834841d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4c0422c580458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7e290f62c94ff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6fd6a56ada43f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290618f0a94f6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e22801bfaf417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ENERGIMA ING. OH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ENERGIMA ING. OH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ENERGIMA ING. OH AS ble etablert [år] og holder til i Brumunddal.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ENERGIMA ING. OH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ENERGIMA ING. OH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ENERGIMA ING. OH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87 808 277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3 782 603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3 086 223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6 946 752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25 300 439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ENERGIMA ING. OH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ENERGIMA HOLDING AS  –  85,0 %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BJØRKLUND ROALD ARNE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KULDETEKNIKEREN AS  –  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ENERGIMA ING. OH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Tiurvegen 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2380 Brumunddal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62 34 20 55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970 894 136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ENERGIMA ING. OH AS</a:t>
            </a:r>
          </a:p>
        </p:txBody>
      </p:sp>
    </p:spTree>
  </p:cSld>
  <p:clrMapOvr>
    <a:masterClrMapping xmlns:a="http://schemas.openxmlformats.org/drawingml/2006/main"/>
  </p:clrMapOvr>
</p:sld>
</file>