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0255647d68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de0c89de04289"/>
  </p:sldMasterIdLst>
  <p:sldIdLst>
    <p:sldId xmlns:r="http://schemas.openxmlformats.org/officeDocument/2006/relationships" id="256" r:id="Rf31d6bc99f9543f4"/>
    <p:sldId xmlns:r="http://schemas.openxmlformats.org/officeDocument/2006/relationships" id="257" r:id="R165448ddb63044b4"/>
    <p:sldId xmlns:r="http://schemas.openxmlformats.org/officeDocument/2006/relationships" id="258" r:id="Rcb7120d899484ec9"/>
    <p:sldId xmlns:r="http://schemas.openxmlformats.org/officeDocument/2006/relationships" id="259" r:id="Rfcd2371a45c44bb4"/>
    <p:sldId xmlns:r="http://schemas.openxmlformats.org/officeDocument/2006/relationships" id="260" r:id="R60eb4f6b03614ca8"/>
    <p:sldId xmlns:r="http://schemas.openxmlformats.org/officeDocument/2006/relationships" id="261" r:id="R1b1c5b09b2ff4b03"/>
    <p:sldId xmlns:r="http://schemas.openxmlformats.org/officeDocument/2006/relationships" id="262" r:id="R03cad8c65b02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de0c89de04289" /><Relationship Type="http://schemas.openxmlformats.org/officeDocument/2006/relationships/slide" Target="/ppt/slides/slide1.xml" Id="Rf31d6bc99f9543f4" /><Relationship Type="http://schemas.openxmlformats.org/officeDocument/2006/relationships/slide" Target="/ppt/slides/slide2.xml" Id="R165448ddb63044b4" /><Relationship Type="http://schemas.openxmlformats.org/officeDocument/2006/relationships/slide" Target="/ppt/slides/slide3.xml" Id="Rcb7120d899484ec9" /><Relationship Type="http://schemas.openxmlformats.org/officeDocument/2006/relationships/slide" Target="/ppt/slides/slide4.xml" Id="Rfcd2371a45c44bb4" /><Relationship Type="http://schemas.openxmlformats.org/officeDocument/2006/relationships/slide" Target="/ppt/slides/slide5.xml" Id="R60eb4f6b03614ca8" /><Relationship Type="http://schemas.openxmlformats.org/officeDocument/2006/relationships/slide" Target="/ppt/slides/slide6.xml" Id="R1b1c5b09b2ff4b03" /><Relationship Type="http://schemas.openxmlformats.org/officeDocument/2006/relationships/slide" Target="/ppt/slides/slide7.xml" Id="R03cad8c65b02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b86959890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5cd3c8a1844ca" /><Relationship Type="http://schemas.openxmlformats.org/officeDocument/2006/relationships/theme" Target="/ppt/slideMasters/theme/theme1.xml" Id="R24e415398090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5cd3c8a18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6dffedaf0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5a9ccb3e2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4a879e3fd48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1fb41f571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20762ebcc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9e9011c840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256b808e34b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ENTREPRETOR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ENTREPRETOR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64 569 870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−3 605 161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−2 469 838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7 771 463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17 476 264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 AS  –  73,5 %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ØYSTEIN NILSEN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GJERSTAD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BJØRKNES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MARTIN SABRI OUESLATI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VÅG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Lensegata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11 12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post@entrepretor.no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970 892 370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ENTREPRETOR AS</a:t>
            </a:r>
          </a:p>
        </p:txBody>
      </p:sp>
    </p:spTree>
  </p:cSld>
  <p:clrMapOvr>
    <a:masterClrMapping xmlns:a="http://schemas.openxmlformats.org/drawingml/2006/main"/>
  </p:clrMapOvr>
</p:sld>
</file>