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b208240484d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c2299587948c6"/>
  </p:sldMasterIdLst>
  <p:sldIdLst>
    <p:sldId xmlns:r="http://schemas.openxmlformats.org/officeDocument/2006/relationships" id="256" r:id="Rb6dc59971ed74bcd"/>
    <p:sldId xmlns:r="http://schemas.openxmlformats.org/officeDocument/2006/relationships" id="257" r:id="R2fcf664af1bc40c9"/>
    <p:sldId xmlns:r="http://schemas.openxmlformats.org/officeDocument/2006/relationships" id="258" r:id="Reb5933a8e0234c61"/>
    <p:sldId xmlns:r="http://schemas.openxmlformats.org/officeDocument/2006/relationships" id="259" r:id="Re8540e53d0b74221"/>
    <p:sldId xmlns:r="http://schemas.openxmlformats.org/officeDocument/2006/relationships" id="260" r:id="Rcc297b6065104c1a"/>
    <p:sldId xmlns:r="http://schemas.openxmlformats.org/officeDocument/2006/relationships" id="261" r:id="Rf9167d20186d4f9b"/>
    <p:sldId xmlns:r="http://schemas.openxmlformats.org/officeDocument/2006/relationships" id="262" r:id="R223367be95f94b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c2299587948c6" /><Relationship Type="http://schemas.openxmlformats.org/officeDocument/2006/relationships/slide" Target="/ppt/slides/slide1.xml" Id="Rb6dc59971ed74bcd" /><Relationship Type="http://schemas.openxmlformats.org/officeDocument/2006/relationships/slide" Target="/ppt/slides/slide2.xml" Id="R2fcf664af1bc40c9" /><Relationship Type="http://schemas.openxmlformats.org/officeDocument/2006/relationships/slide" Target="/ppt/slides/slide3.xml" Id="Reb5933a8e0234c61" /><Relationship Type="http://schemas.openxmlformats.org/officeDocument/2006/relationships/slide" Target="/ppt/slides/slide4.xml" Id="Re8540e53d0b74221" /><Relationship Type="http://schemas.openxmlformats.org/officeDocument/2006/relationships/slide" Target="/ppt/slides/slide5.xml" Id="Rcc297b6065104c1a" /><Relationship Type="http://schemas.openxmlformats.org/officeDocument/2006/relationships/slide" Target="/ppt/slides/slide6.xml" Id="Rf9167d20186d4f9b" /><Relationship Type="http://schemas.openxmlformats.org/officeDocument/2006/relationships/slide" Target="/ppt/slides/slide7.xml" Id="R223367be95f94b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b6f05c7da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b2dbde1164d86" /><Relationship Type="http://schemas.openxmlformats.org/officeDocument/2006/relationships/theme" Target="/ppt/slideMasters/theme/theme1.xml" Id="R54dd3f3a7e13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b2dbde116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5260654cc4f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a6e5ebdc1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a2bb58c241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7d4fd6c1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4fa07046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ec83aab5446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45d74cf9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KLOKKERVEGEN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KLOKKERVEGEN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−1 251 356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8 914 156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HARALD HÅLAND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HÅLAND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HÅLAND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HÅLAND  –  11,2 %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Klokkarvegen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970 886 591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