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8ee7dd915346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4569518f54bd6"/>
  </p:sldMasterIdLst>
  <p:sldIdLst>
    <p:sldId xmlns:r="http://schemas.openxmlformats.org/officeDocument/2006/relationships" id="256" r:id="Ra390bf05c6ce4b45"/>
    <p:sldId xmlns:r="http://schemas.openxmlformats.org/officeDocument/2006/relationships" id="257" r:id="R092c1fe1404241d2"/>
    <p:sldId xmlns:r="http://schemas.openxmlformats.org/officeDocument/2006/relationships" id="258" r:id="R8d3a1b8241eb4806"/>
    <p:sldId xmlns:r="http://schemas.openxmlformats.org/officeDocument/2006/relationships" id="259" r:id="Rb52a1ea14e6a45d3"/>
    <p:sldId xmlns:r="http://schemas.openxmlformats.org/officeDocument/2006/relationships" id="260" r:id="Rf11b09a9871048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4569518f54bd6" /><Relationship Type="http://schemas.openxmlformats.org/officeDocument/2006/relationships/slide" Target="/ppt/slides/slide1.xml" Id="Ra390bf05c6ce4b45" /><Relationship Type="http://schemas.openxmlformats.org/officeDocument/2006/relationships/slide" Target="/ppt/slides/slide2.xml" Id="R092c1fe1404241d2" /><Relationship Type="http://schemas.openxmlformats.org/officeDocument/2006/relationships/slide" Target="/ppt/slides/slide3.xml" Id="R8d3a1b8241eb4806" /><Relationship Type="http://schemas.openxmlformats.org/officeDocument/2006/relationships/slide" Target="/ppt/slides/slide4.xml" Id="Rb52a1ea14e6a45d3" /><Relationship Type="http://schemas.openxmlformats.org/officeDocument/2006/relationships/slide" Target="/ppt/slides/slide5.xml" Id="Rf11b09a9871048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bf687ffab40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8a3fb0f8b4d97" /><Relationship Type="http://schemas.openxmlformats.org/officeDocument/2006/relationships/theme" Target="/ppt/slideMasters/theme/theme1.xml" Id="R50c9a31f7e02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8a3fb0f8b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05d02e788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c88bbbd494d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dde661314e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2b9da36b8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38080440e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VIDEO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VIDEO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970 601 422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VIDEO AS</a:t>
            </a:r>
          </a:p>
        </p:txBody>
      </p:sp>
    </p:spTree>
  </p:cSld>
  <p:clrMapOvr>
    <a:masterClrMapping xmlns:a="http://schemas.openxmlformats.org/drawingml/2006/main"/>
  </p:clrMapOvr>
</p:sld>
</file>