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4a01020fd745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9bdfefffe54984"/>
  </p:sldMasterIdLst>
  <p:sldIdLst>
    <p:sldId xmlns:r="http://schemas.openxmlformats.org/officeDocument/2006/relationships" id="256" r:id="R39daec5315f742ec"/>
    <p:sldId xmlns:r="http://schemas.openxmlformats.org/officeDocument/2006/relationships" id="257" r:id="Rb8db167f8cc840e0"/>
    <p:sldId xmlns:r="http://schemas.openxmlformats.org/officeDocument/2006/relationships" id="258" r:id="Rb79e1a77142741bf"/>
    <p:sldId xmlns:r="http://schemas.openxmlformats.org/officeDocument/2006/relationships" id="259" r:id="Rca3c193cc1524b30"/>
    <p:sldId xmlns:r="http://schemas.openxmlformats.org/officeDocument/2006/relationships" id="260" r:id="R301f965fbd4946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9bdfefffe54984" /><Relationship Type="http://schemas.openxmlformats.org/officeDocument/2006/relationships/slide" Target="/ppt/slides/slide1.xml" Id="R39daec5315f742ec" /><Relationship Type="http://schemas.openxmlformats.org/officeDocument/2006/relationships/slide" Target="/ppt/slides/slide2.xml" Id="Rb8db167f8cc840e0" /><Relationship Type="http://schemas.openxmlformats.org/officeDocument/2006/relationships/slide" Target="/ppt/slides/slide3.xml" Id="Rb79e1a77142741bf" /><Relationship Type="http://schemas.openxmlformats.org/officeDocument/2006/relationships/slide" Target="/ppt/slides/slide4.xml" Id="Rca3c193cc1524b30" /><Relationship Type="http://schemas.openxmlformats.org/officeDocument/2006/relationships/slide" Target="/ppt/slides/slide5.xml" Id="R301f965fbd4946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95afcf1b944a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330aed34d4a1c" /><Relationship Type="http://schemas.openxmlformats.org/officeDocument/2006/relationships/theme" Target="/ppt/slideMasters/theme/theme1.xml" Id="R3f3b8152ed1840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1330aed34d4a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09784362446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a792192234c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b01f9afcb44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0e640733948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ecfe4be634a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ENGERDAL FJELLSTYRE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ENGERDAL FJELLSTYRE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ENGERDAL FJELLSTYRE ble etablert [år] og holder til i Drevsjø.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ENGERDAL FJELLSTYRE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ENGERDAL FJELLSTYRE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ENGERDAL FJELLSTYRE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2443 Drevsjø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45 91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www.engerdal-fjellstyre.no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970 572 872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ENGERDAL FJELLSTYRE</a:t>
            </a:r>
          </a:p>
        </p:txBody>
      </p:sp>
    </p:spTree>
  </p:cSld>
  <p:clrMapOvr>
    <a:masterClrMapping xmlns:a="http://schemas.openxmlformats.org/drawingml/2006/main"/>
  </p:clrMapOvr>
</p:sld>
</file>