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98887168f1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87f0c896e486b"/>
  </p:sldMasterIdLst>
  <p:sldIdLst>
    <p:sldId xmlns:r="http://schemas.openxmlformats.org/officeDocument/2006/relationships" id="256" r:id="R4736ef14aaca4880"/>
    <p:sldId xmlns:r="http://schemas.openxmlformats.org/officeDocument/2006/relationships" id="257" r:id="R551ef5660ec14a06"/>
    <p:sldId xmlns:r="http://schemas.openxmlformats.org/officeDocument/2006/relationships" id="258" r:id="R2fe2db814ae54656"/>
    <p:sldId xmlns:r="http://schemas.openxmlformats.org/officeDocument/2006/relationships" id="259" r:id="Rc24e37733c0f41c7"/>
    <p:sldId xmlns:r="http://schemas.openxmlformats.org/officeDocument/2006/relationships" id="260" r:id="R074de277c1374b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87f0c896e486b" /><Relationship Type="http://schemas.openxmlformats.org/officeDocument/2006/relationships/slide" Target="/ppt/slides/slide1.xml" Id="R4736ef14aaca4880" /><Relationship Type="http://schemas.openxmlformats.org/officeDocument/2006/relationships/slide" Target="/ppt/slides/slide2.xml" Id="R551ef5660ec14a06" /><Relationship Type="http://schemas.openxmlformats.org/officeDocument/2006/relationships/slide" Target="/ppt/slides/slide3.xml" Id="R2fe2db814ae54656" /><Relationship Type="http://schemas.openxmlformats.org/officeDocument/2006/relationships/slide" Target="/ppt/slides/slide4.xml" Id="Rc24e37733c0f41c7" /><Relationship Type="http://schemas.openxmlformats.org/officeDocument/2006/relationships/slide" Target="/ppt/slides/slide5.xml" Id="R074de277c1374b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222302184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254e4b6224b9d" /><Relationship Type="http://schemas.openxmlformats.org/officeDocument/2006/relationships/theme" Target="/ppt/slideMasters/theme/theme1.xml" Id="R756f4f36e93d4d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254e4b6224b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4897ce8cc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0a7cff37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4018a53224a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c65a665fd44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975c6a8b344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OLSVIK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 SOKN ble etablert [år] og holder til i Olsvik.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Olsvikåsen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5183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olsvik.menighet.bergen@kirken.no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970 558 780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OLSVIK SOKN</a:t>
            </a:r>
          </a:p>
        </p:txBody>
      </p:sp>
    </p:spTree>
  </p:cSld>
  <p:clrMapOvr>
    <a:masterClrMapping xmlns:a="http://schemas.openxmlformats.org/drawingml/2006/main"/>
  </p:clrMapOvr>
</p:sld>
</file>