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c2202bc93149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143299adca4c9e"/>
  </p:sldMasterIdLst>
  <p:sldIdLst>
    <p:sldId xmlns:r="http://schemas.openxmlformats.org/officeDocument/2006/relationships" id="256" r:id="R91d10a418d81409d"/>
    <p:sldId xmlns:r="http://schemas.openxmlformats.org/officeDocument/2006/relationships" id="257" r:id="Rd54fe5ccecff4cbc"/>
    <p:sldId xmlns:r="http://schemas.openxmlformats.org/officeDocument/2006/relationships" id="258" r:id="Rf4da1e7ac1224a74"/>
    <p:sldId xmlns:r="http://schemas.openxmlformats.org/officeDocument/2006/relationships" id="259" r:id="R0d53e53ec4354ccc"/>
    <p:sldId xmlns:r="http://schemas.openxmlformats.org/officeDocument/2006/relationships" id="260" r:id="R45e76bd1c77b47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43299adca4c9e" /><Relationship Type="http://schemas.openxmlformats.org/officeDocument/2006/relationships/slide" Target="/ppt/slides/slide1.xml" Id="R91d10a418d81409d" /><Relationship Type="http://schemas.openxmlformats.org/officeDocument/2006/relationships/slide" Target="/ppt/slides/slide2.xml" Id="Rd54fe5ccecff4cbc" /><Relationship Type="http://schemas.openxmlformats.org/officeDocument/2006/relationships/slide" Target="/ppt/slides/slide3.xml" Id="Rf4da1e7ac1224a74" /><Relationship Type="http://schemas.openxmlformats.org/officeDocument/2006/relationships/slide" Target="/ppt/slides/slide4.xml" Id="R0d53e53ec4354ccc" /><Relationship Type="http://schemas.openxmlformats.org/officeDocument/2006/relationships/slide" Target="/ppt/slides/slide5.xml" Id="R45e76bd1c77b47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c389f89bb4b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92df48b354ed1" /><Relationship Type="http://schemas.openxmlformats.org/officeDocument/2006/relationships/theme" Target="/ppt/slideMasters/theme/theme1.xml" Id="R395af80fdb624a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492df48b354e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fd6a0a222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1341e0b36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c9458db9640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6225c678149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3a25fb8ee42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OLSVIK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OLSVIK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OLSVIK SOKN ble etablert [år] og holder til i Olsvik.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OLSVIK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OLSVIK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OLSVIK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Olsvikåsen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5183 Olsvik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olsvik.menighet.bergen@kirken.no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kirken.no/olsvik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970 558 780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OLSVIK SOKN</a:t>
            </a:r>
          </a:p>
        </p:txBody>
      </p:sp>
    </p:spTree>
  </p:cSld>
  <p:clrMapOvr>
    <a:masterClrMapping xmlns:a="http://schemas.openxmlformats.org/drawingml/2006/main"/>
  </p:clrMapOvr>
</p:sld>
</file>