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3b99db6e59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5db77e5c714e2a"/>
  </p:sldMasterIdLst>
  <p:sldIdLst>
    <p:sldId xmlns:r="http://schemas.openxmlformats.org/officeDocument/2006/relationships" id="256" r:id="R7b24cbeafcde4bcd"/>
    <p:sldId xmlns:r="http://schemas.openxmlformats.org/officeDocument/2006/relationships" id="257" r:id="R6621a7680fd34c77"/>
    <p:sldId xmlns:r="http://schemas.openxmlformats.org/officeDocument/2006/relationships" id="258" r:id="Rd42486e4a98946d3"/>
    <p:sldId xmlns:r="http://schemas.openxmlformats.org/officeDocument/2006/relationships" id="259" r:id="Ra9b52f1072454725"/>
    <p:sldId xmlns:r="http://schemas.openxmlformats.org/officeDocument/2006/relationships" id="260" r:id="R4c92e779edb648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db77e5c714e2a" /><Relationship Type="http://schemas.openxmlformats.org/officeDocument/2006/relationships/slide" Target="/ppt/slides/slide1.xml" Id="R7b24cbeafcde4bcd" /><Relationship Type="http://schemas.openxmlformats.org/officeDocument/2006/relationships/slide" Target="/ppt/slides/slide2.xml" Id="R6621a7680fd34c77" /><Relationship Type="http://schemas.openxmlformats.org/officeDocument/2006/relationships/slide" Target="/ppt/slides/slide3.xml" Id="Rd42486e4a98946d3" /><Relationship Type="http://schemas.openxmlformats.org/officeDocument/2006/relationships/slide" Target="/ppt/slides/slide4.xml" Id="Ra9b52f1072454725" /><Relationship Type="http://schemas.openxmlformats.org/officeDocument/2006/relationships/slide" Target="/ppt/slides/slide5.xml" Id="R4c92e779edb648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e822c4cf240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6307d9ad8448f" /><Relationship Type="http://schemas.openxmlformats.org/officeDocument/2006/relationships/theme" Target="/ppt/slideMasters/theme/theme1.xml" Id="R957e0be25e4944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f6307d9ad8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73cb95685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645b450d44c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8b26ecb54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d0b9aca7343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cbe8bd1354f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JØRN SKJØRDAL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SKJØRDAL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SKJØRDAL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SKJØRDAL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SKJØRDAL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SKJØRDAL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Skau gård, Bergstigveien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77 73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970 551 468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SKJØRDAL</a:t>
            </a:r>
          </a:p>
        </p:txBody>
      </p:sp>
    </p:spTree>
  </p:cSld>
  <p:clrMapOvr>
    <a:masterClrMapping xmlns:a="http://schemas.openxmlformats.org/drawingml/2006/main"/>
  </p:clrMapOvr>
</p:sld>
</file>