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7a7c3f1c464b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93a06d55024dbe"/>
  </p:sldMasterIdLst>
  <p:sldIdLst>
    <p:sldId xmlns:r="http://schemas.openxmlformats.org/officeDocument/2006/relationships" id="256" r:id="Ra3088dbe27b74127"/>
    <p:sldId xmlns:r="http://schemas.openxmlformats.org/officeDocument/2006/relationships" id="257" r:id="Re7aa2e4fbcb94cd0"/>
    <p:sldId xmlns:r="http://schemas.openxmlformats.org/officeDocument/2006/relationships" id="258" r:id="Rd96d74c8dea0478b"/>
    <p:sldId xmlns:r="http://schemas.openxmlformats.org/officeDocument/2006/relationships" id="259" r:id="Re1e806bde1f847d8"/>
    <p:sldId xmlns:r="http://schemas.openxmlformats.org/officeDocument/2006/relationships" id="260" r:id="R7198be13f06141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93a06d55024dbe" /><Relationship Type="http://schemas.openxmlformats.org/officeDocument/2006/relationships/slide" Target="/ppt/slides/slide1.xml" Id="Ra3088dbe27b74127" /><Relationship Type="http://schemas.openxmlformats.org/officeDocument/2006/relationships/slide" Target="/ppt/slides/slide2.xml" Id="Re7aa2e4fbcb94cd0" /><Relationship Type="http://schemas.openxmlformats.org/officeDocument/2006/relationships/slide" Target="/ppt/slides/slide3.xml" Id="Rd96d74c8dea0478b" /><Relationship Type="http://schemas.openxmlformats.org/officeDocument/2006/relationships/slide" Target="/ppt/slides/slide4.xml" Id="Re1e806bde1f847d8" /><Relationship Type="http://schemas.openxmlformats.org/officeDocument/2006/relationships/slide" Target="/ppt/slides/slide5.xml" Id="R7198be13f06141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4502af2e549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e2bcde9ef453d" /><Relationship Type="http://schemas.openxmlformats.org/officeDocument/2006/relationships/theme" Target="/ppt/slideMasters/theme/theme1.xml" Id="Reb9a4d49856b49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e2bcde9ef45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f8a20d4714d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dae1fc3ab4d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38775954241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cd149bb324e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4472c486e43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 KOMMUNE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postmottak@hamar.kommune.no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www.hamar.kommune.no/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