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987369bebc04bd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c1915320ea54486"/>
  </p:sldMasterIdLst>
  <p:sldIdLst>
    <p:sldId xmlns:r="http://schemas.openxmlformats.org/officeDocument/2006/relationships" id="256" r:id="R695d3c4ca42445fb"/>
    <p:sldId xmlns:r="http://schemas.openxmlformats.org/officeDocument/2006/relationships" id="257" r:id="Rc5171e5db6e34833"/>
    <p:sldId xmlns:r="http://schemas.openxmlformats.org/officeDocument/2006/relationships" id="258" r:id="R708e2abf3f694a16"/>
    <p:sldId xmlns:r="http://schemas.openxmlformats.org/officeDocument/2006/relationships" id="259" r:id="R7e6fc91ca10a4d1c"/>
    <p:sldId xmlns:r="http://schemas.openxmlformats.org/officeDocument/2006/relationships" id="260" r:id="R988ba4f6bafa484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1915320ea54486" /><Relationship Type="http://schemas.openxmlformats.org/officeDocument/2006/relationships/slide" Target="/ppt/slides/slide1.xml" Id="R695d3c4ca42445fb" /><Relationship Type="http://schemas.openxmlformats.org/officeDocument/2006/relationships/slide" Target="/ppt/slides/slide2.xml" Id="Rc5171e5db6e34833" /><Relationship Type="http://schemas.openxmlformats.org/officeDocument/2006/relationships/slide" Target="/ppt/slides/slide3.xml" Id="R708e2abf3f694a16" /><Relationship Type="http://schemas.openxmlformats.org/officeDocument/2006/relationships/slide" Target="/ppt/slides/slide4.xml" Id="R7e6fc91ca10a4d1c" /><Relationship Type="http://schemas.openxmlformats.org/officeDocument/2006/relationships/slide" Target="/ppt/slides/slide5.xml" Id="R988ba4f6bafa484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67cd91a0d14da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cbd3d095b741e3" /><Relationship Type="http://schemas.openxmlformats.org/officeDocument/2006/relationships/theme" Target="/ppt/slideMasters/theme/theme1.xml" Id="Raf23428e33584fa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dcbd3d095b741e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654bc74eec4b3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6855050b8849b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6a5bbd15ad466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fc68f1917e457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6c07b0fc0344d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HAMAR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HAMAR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HAMAR KOMMUNE ble etablert [år] og holder til i 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HAMAR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HAMAR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HAMAR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Vangsvegen 51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2317 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56 30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postmottak@hamar.kommune.no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www.hamar.kommune.no/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970 540 008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HAMAR KOMMUNE</a:t>
            </a:r>
          </a:p>
        </p:txBody>
      </p:sp>
    </p:spTree>
  </p:cSld>
  <p:clrMapOvr>
    <a:masterClrMapping xmlns:a="http://schemas.openxmlformats.org/drawingml/2006/main"/>
  </p:clrMapOvr>
</p:sld>
</file>