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6367a06ebb4f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09447e0a534cbf"/>
  </p:sldMasterIdLst>
  <p:sldIdLst>
    <p:sldId xmlns:r="http://schemas.openxmlformats.org/officeDocument/2006/relationships" id="256" r:id="R5774862bbafb4a9d"/>
    <p:sldId xmlns:r="http://schemas.openxmlformats.org/officeDocument/2006/relationships" id="257" r:id="Rba04b0e6820e4273"/>
    <p:sldId xmlns:r="http://schemas.openxmlformats.org/officeDocument/2006/relationships" id="258" r:id="Rcac93056c31a42e2"/>
    <p:sldId xmlns:r="http://schemas.openxmlformats.org/officeDocument/2006/relationships" id="259" r:id="R7c0d286d490149da"/>
    <p:sldId xmlns:r="http://schemas.openxmlformats.org/officeDocument/2006/relationships" id="260" r:id="R789df333e8dc45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09447e0a534cbf" /><Relationship Type="http://schemas.openxmlformats.org/officeDocument/2006/relationships/slide" Target="/ppt/slides/slide1.xml" Id="R5774862bbafb4a9d" /><Relationship Type="http://schemas.openxmlformats.org/officeDocument/2006/relationships/slide" Target="/ppt/slides/slide2.xml" Id="Rba04b0e6820e4273" /><Relationship Type="http://schemas.openxmlformats.org/officeDocument/2006/relationships/slide" Target="/ppt/slides/slide3.xml" Id="Rcac93056c31a42e2" /><Relationship Type="http://schemas.openxmlformats.org/officeDocument/2006/relationships/slide" Target="/ppt/slides/slide4.xml" Id="R7c0d286d490149da" /><Relationship Type="http://schemas.openxmlformats.org/officeDocument/2006/relationships/slide" Target="/ppt/slides/slide5.xml" Id="R789df333e8dc45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370a65dd9944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a1496aa0d4474e" /><Relationship Type="http://schemas.openxmlformats.org/officeDocument/2006/relationships/theme" Target="/ppt/slideMasters/theme/theme1.xml" Id="R99b312dce5c142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a1496aa0d447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171dc91d9d48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69d6005b248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4a5568dfce4e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1f6b01261444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e533456b9e40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NARBUVOLL GRUNNEIERLAG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NARBUVOLL GRUNNEIERLAG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NARBUVOLL GRUNNEIERLAG SA ble etablert [år] og holder til i Os I Østerdalen.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NARBUVOLL GRUNNEIERLAG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NARBUVOLL GRUNNEIERLAG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NARBUVOLL GRUNNEIERLAG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2550 Os I Østerdalen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970 536 906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NARBUVOLL GRUNNEIERLAG SA</a:t>
            </a:r>
          </a:p>
        </p:txBody>
      </p:sp>
    </p:spTree>
  </p:cSld>
  <p:clrMapOvr>
    <a:masterClrMapping xmlns:a="http://schemas.openxmlformats.org/drawingml/2006/main"/>
  </p:clrMapOvr>
</p:sld>
</file>