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3ed772592f4b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0d22f6ebe3481a"/>
  </p:sldMasterIdLst>
  <p:sldIdLst>
    <p:sldId xmlns:r="http://schemas.openxmlformats.org/officeDocument/2006/relationships" id="256" r:id="R1fcc15cd517444c2"/>
    <p:sldId xmlns:r="http://schemas.openxmlformats.org/officeDocument/2006/relationships" id="257" r:id="R2490bc12df164e7b"/>
    <p:sldId xmlns:r="http://schemas.openxmlformats.org/officeDocument/2006/relationships" id="258" r:id="Rf2b7d9b7345946ca"/>
    <p:sldId xmlns:r="http://schemas.openxmlformats.org/officeDocument/2006/relationships" id="259" r:id="Rd334213cabd34518"/>
    <p:sldId xmlns:r="http://schemas.openxmlformats.org/officeDocument/2006/relationships" id="260" r:id="R98dc760d3d034833"/>
    <p:sldId xmlns:r="http://schemas.openxmlformats.org/officeDocument/2006/relationships" id="261" r:id="R304b7328aaec40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0d22f6ebe3481a" /><Relationship Type="http://schemas.openxmlformats.org/officeDocument/2006/relationships/slide" Target="/ppt/slides/slide1.xml" Id="R1fcc15cd517444c2" /><Relationship Type="http://schemas.openxmlformats.org/officeDocument/2006/relationships/slide" Target="/ppt/slides/slide2.xml" Id="R2490bc12df164e7b" /><Relationship Type="http://schemas.openxmlformats.org/officeDocument/2006/relationships/slide" Target="/ppt/slides/slide3.xml" Id="Rf2b7d9b7345946ca" /><Relationship Type="http://schemas.openxmlformats.org/officeDocument/2006/relationships/slide" Target="/ppt/slides/slide4.xml" Id="Rd334213cabd34518" /><Relationship Type="http://schemas.openxmlformats.org/officeDocument/2006/relationships/slide" Target="/ppt/slides/slide5.xml" Id="R98dc760d3d034833" /><Relationship Type="http://schemas.openxmlformats.org/officeDocument/2006/relationships/slide" Target="/ppt/slides/slide6.xml" Id="R304b7328aaec40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010cf233d41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7843ef7794ad2" /><Relationship Type="http://schemas.openxmlformats.org/officeDocument/2006/relationships/theme" Target="/ppt/slideMasters/theme/theme1.xml" Id="Rb4d4dba7026247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27843ef7794a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eeb88583c4a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55a9de4e64a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ef6b560af47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ffe25ae894d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208d4a28a42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4ec9c8bb645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 - RUSFRI TRAFIKK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- RUSFRI TRAFIKK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 - RUSFRI TRAFIKK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- RUSFRI TRAFIKK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- RUSFRI TRAFIKK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- RUSFRI TRAFIKK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13 034 676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2 667 356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2 596 677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7 203 887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9 733 049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- RUSFRI TRAFIKK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47 42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ma@marusfritrafikk.no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www.marusfritrafikk.no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970 533 486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- RUSFRI TRAFIKK</a:t>
            </a:r>
          </a:p>
        </p:txBody>
      </p:sp>
    </p:spTree>
  </p:cSld>
  <p:clrMapOvr>
    <a:masterClrMapping xmlns:a="http://schemas.openxmlformats.org/drawingml/2006/main"/>
  </p:clrMapOvr>
</p:sld>
</file>