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51f64540e47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063cffa554b78"/>
  </p:sldMasterIdLst>
  <p:sldIdLst>
    <p:sldId xmlns:r="http://schemas.openxmlformats.org/officeDocument/2006/relationships" id="256" r:id="R3346415ab795463a"/>
    <p:sldId xmlns:r="http://schemas.openxmlformats.org/officeDocument/2006/relationships" id="257" r:id="Rf4580b15b59d4f67"/>
    <p:sldId xmlns:r="http://schemas.openxmlformats.org/officeDocument/2006/relationships" id="258" r:id="Rdcf9be82d64447a0"/>
    <p:sldId xmlns:r="http://schemas.openxmlformats.org/officeDocument/2006/relationships" id="259" r:id="R6a319339b10341e2"/>
    <p:sldId xmlns:r="http://schemas.openxmlformats.org/officeDocument/2006/relationships" id="260" r:id="R0405890a5643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063cffa554b78" /><Relationship Type="http://schemas.openxmlformats.org/officeDocument/2006/relationships/slide" Target="/ppt/slides/slide1.xml" Id="R3346415ab795463a" /><Relationship Type="http://schemas.openxmlformats.org/officeDocument/2006/relationships/slide" Target="/ppt/slides/slide2.xml" Id="Rf4580b15b59d4f67" /><Relationship Type="http://schemas.openxmlformats.org/officeDocument/2006/relationships/slide" Target="/ppt/slides/slide3.xml" Id="Rdcf9be82d64447a0" /><Relationship Type="http://schemas.openxmlformats.org/officeDocument/2006/relationships/slide" Target="/ppt/slides/slide4.xml" Id="R6a319339b10341e2" /><Relationship Type="http://schemas.openxmlformats.org/officeDocument/2006/relationships/slide" Target="/ppt/slides/slide5.xml" Id="R0405890a5643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1b027b705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701362ef42b3" /><Relationship Type="http://schemas.openxmlformats.org/officeDocument/2006/relationships/theme" Target="/ppt/slideMasters/theme/theme1.xml" Id="R2bb1e8727c054e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1701362ef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292faa4e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30e5655ec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14ee4f818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e4dbe5130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95a47b6c4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