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a9f6d2e454d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f8e7dfd03f4589"/>
  </p:sldMasterIdLst>
  <p:sldIdLst>
    <p:sldId xmlns:r="http://schemas.openxmlformats.org/officeDocument/2006/relationships" id="256" r:id="Reeff63d7181a4831"/>
    <p:sldId xmlns:r="http://schemas.openxmlformats.org/officeDocument/2006/relationships" id="257" r:id="R28049d71dece4932"/>
    <p:sldId xmlns:r="http://schemas.openxmlformats.org/officeDocument/2006/relationships" id="258" r:id="R4656a7d606194901"/>
    <p:sldId xmlns:r="http://schemas.openxmlformats.org/officeDocument/2006/relationships" id="259" r:id="Rf7ccc4d78e2942dc"/>
    <p:sldId xmlns:r="http://schemas.openxmlformats.org/officeDocument/2006/relationships" id="260" r:id="Ra15efda879104a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8e7dfd03f4589" /><Relationship Type="http://schemas.openxmlformats.org/officeDocument/2006/relationships/slide" Target="/ppt/slides/slide1.xml" Id="Reeff63d7181a4831" /><Relationship Type="http://schemas.openxmlformats.org/officeDocument/2006/relationships/slide" Target="/ppt/slides/slide2.xml" Id="R28049d71dece4932" /><Relationship Type="http://schemas.openxmlformats.org/officeDocument/2006/relationships/slide" Target="/ppt/slides/slide3.xml" Id="R4656a7d606194901" /><Relationship Type="http://schemas.openxmlformats.org/officeDocument/2006/relationships/slide" Target="/ppt/slides/slide4.xml" Id="Rf7ccc4d78e2942dc" /><Relationship Type="http://schemas.openxmlformats.org/officeDocument/2006/relationships/slide" Target="/ppt/slides/slide5.xml" Id="Ra15efda879104a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a1340426b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6f652eb5e4004" /><Relationship Type="http://schemas.openxmlformats.org/officeDocument/2006/relationships/theme" Target="/ppt/slideMasters/theme/theme1.xml" Id="Rfc4bae5bbd6940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6f652eb5e40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aefea8a3742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bf93b21d7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5e34b3b0a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b9bc9cc0548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6dd1f09cf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KRISTIAN LÅCHE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LÅCHE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Vikenveien 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89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970 488 545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