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0c14e262344e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871b30f75041cb"/>
  </p:sldMasterIdLst>
  <p:sldIdLst>
    <p:sldId xmlns:r="http://schemas.openxmlformats.org/officeDocument/2006/relationships" id="256" r:id="R314808c78be544e4"/>
    <p:sldId xmlns:r="http://schemas.openxmlformats.org/officeDocument/2006/relationships" id="257" r:id="Rb9a935e763014e3b"/>
    <p:sldId xmlns:r="http://schemas.openxmlformats.org/officeDocument/2006/relationships" id="258" r:id="R5e2d250117984132"/>
    <p:sldId xmlns:r="http://schemas.openxmlformats.org/officeDocument/2006/relationships" id="259" r:id="Rcbbec1389c3a4bdd"/>
    <p:sldId xmlns:r="http://schemas.openxmlformats.org/officeDocument/2006/relationships" id="260" r:id="R6e7713ebd6064c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871b30f75041cb" /><Relationship Type="http://schemas.openxmlformats.org/officeDocument/2006/relationships/slide" Target="/ppt/slides/slide1.xml" Id="R314808c78be544e4" /><Relationship Type="http://schemas.openxmlformats.org/officeDocument/2006/relationships/slide" Target="/ppt/slides/slide2.xml" Id="Rb9a935e763014e3b" /><Relationship Type="http://schemas.openxmlformats.org/officeDocument/2006/relationships/slide" Target="/ppt/slides/slide3.xml" Id="R5e2d250117984132" /><Relationship Type="http://schemas.openxmlformats.org/officeDocument/2006/relationships/slide" Target="/ppt/slides/slide4.xml" Id="Rcbbec1389c3a4bdd" /><Relationship Type="http://schemas.openxmlformats.org/officeDocument/2006/relationships/slide" Target="/ppt/slides/slide5.xml" Id="R6e7713ebd6064c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343c3de46243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4709933dc4fca" /><Relationship Type="http://schemas.openxmlformats.org/officeDocument/2006/relationships/theme" Target="/ppt/slideMasters/theme/theme1.xml" Id="Rf9d31f768bfe4a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c4709933dc4f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ef3782d6a44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f5579636245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3b9731f8b4f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70440b5cf4d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4b25fdb1248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ARKON ARKITEKT OG INGENIØRKONTOR Birger Tveiten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 ARKITEKT OG INGENIØRKONTOR Birger Tveiten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ARKON ARKITEKT OG INGENIØRKONTOR Birger Tveiten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 ARKITEKT OG INGENIØRKONTOR Birger Tveiten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 ARKITEKT OG INGENIØRKONTOR Birger Tveiten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 ARKITEKT OG INGENIØRKONTOR Birger Tveiten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Lindgaards gate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85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birger.tveiten@gmail.com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www.arkonarkitekt.no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970 487 832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 ARKITEKT OG INGENIØRKONTOR Birger Tveiten</a:t>
            </a:r>
          </a:p>
        </p:txBody>
      </p:sp>
    </p:spTree>
  </p:cSld>
  <p:clrMapOvr>
    <a:masterClrMapping xmlns:a="http://schemas.openxmlformats.org/drawingml/2006/main"/>
  </p:clrMapOvr>
</p:sld>
</file>