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b3f443c315408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fb66217c124492"/>
  </p:sldMasterIdLst>
  <p:sldIdLst>
    <p:sldId xmlns:r="http://schemas.openxmlformats.org/officeDocument/2006/relationships" id="256" r:id="R8f5b2ffc2c334dc1"/>
    <p:sldId xmlns:r="http://schemas.openxmlformats.org/officeDocument/2006/relationships" id="257" r:id="R1d1c6cc21e76479e"/>
    <p:sldId xmlns:r="http://schemas.openxmlformats.org/officeDocument/2006/relationships" id="258" r:id="Rba8d27c343fe461a"/>
    <p:sldId xmlns:r="http://schemas.openxmlformats.org/officeDocument/2006/relationships" id="259" r:id="Rb8ea8a8cd82d45ef"/>
    <p:sldId xmlns:r="http://schemas.openxmlformats.org/officeDocument/2006/relationships" id="260" r:id="R26cbd6bf8d044c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fb66217c124492" /><Relationship Type="http://schemas.openxmlformats.org/officeDocument/2006/relationships/slide" Target="/ppt/slides/slide1.xml" Id="R8f5b2ffc2c334dc1" /><Relationship Type="http://schemas.openxmlformats.org/officeDocument/2006/relationships/slide" Target="/ppt/slides/slide2.xml" Id="R1d1c6cc21e76479e" /><Relationship Type="http://schemas.openxmlformats.org/officeDocument/2006/relationships/slide" Target="/ppt/slides/slide3.xml" Id="Rba8d27c343fe461a" /><Relationship Type="http://schemas.openxmlformats.org/officeDocument/2006/relationships/slide" Target="/ppt/slides/slide4.xml" Id="Rb8ea8a8cd82d45ef" /><Relationship Type="http://schemas.openxmlformats.org/officeDocument/2006/relationships/slide" Target="/ppt/slides/slide5.xml" Id="R26cbd6bf8d044c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019bfcf9c048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bc6a3ae6f34df4" /><Relationship Type="http://schemas.openxmlformats.org/officeDocument/2006/relationships/theme" Target="/ppt/slideMasters/theme/theme1.xml" Id="R6b3b31cbb4694c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bc6a3ae6f34df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761bdcce874d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a6a7856d8487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f1775886644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bcb9337bfd42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a4aacc3694f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VIGGO SANDGRAV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VIGGO SANDGRAV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VIGGO SANDGRAV ble etablert [år] og holder til i Rasta.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VIGGO SANDGRAV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VIGGO SANDGRAV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VIGGO SANDGRAV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Sønnaveien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1476 Rasta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67 99 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970 481 311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VIGGO SANDGRAV</a:t>
            </a:r>
          </a:p>
        </p:txBody>
      </p:sp>
    </p:spTree>
  </p:cSld>
  <p:clrMapOvr>
    <a:masterClrMapping xmlns:a="http://schemas.openxmlformats.org/drawingml/2006/main"/>
  </p:clrMapOvr>
</p:sld>
</file>