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4fe7f03fdd41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24335990074e9b"/>
  </p:sldMasterIdLst>
  <p:sldIdLst>
    <p:sldId xmlns:r="http://schemas.openxmlformats.org/officeDocument/2006/relationships" id="256" r:id="Rfa1f1e9ded2b4b60"/>
    <p:sldId xmlns:r="http://schemas.openxmlformats.org/officeDocument/2006/relationships" id="257" r:id="R9865b469275c4b68"/>
    <p:sldId xmlns:r="http://schemas.openxmlformats.org/officeDocument/2006/relationships" id="258" r:id="Rf190a2eff9e24401"/>
    <p:sldId xmlns:r="http://schemas.openxmlformats.org/officeDocument/2006/relationships" id="259" r:id="R97f1bb38ed824aae"/>
    <p:sldId xmlns:r="http://schemas.openxmlformats.org/officeDocument/2006/relationships" id="260" r:id="Rdd3a8edecb5f4ac7"/>
    <p:sldId xmlns:r="http://schemas.openxmlformats.org/officeDocument/2006/relationships" id="261" r:id="Ra10127b25a474f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24335990074e9b" /><Relationship Type="http://schemas.openxmlformats.org/officeDocument/2006/relationships/slide" Target="/ppt/slides/slide1.xml" Id="Rfa1f1e9ded2b4b60" /><Relationship Type="http://schemas.openxmlformats.org/officeDocument/2006/relationships/slide" Target="/ppt/slides/slide2.xml" Id="R9865b469275c4b68" /><Relationship Type="http://schemas.openxmlformats.org/officeDocument/2006/relationships/slide" Target="/ppt/slides/slide3.xml" Id="Rf190a2eff9e24401" /><Relationship Type="http://schemas.openxmlformats.org/officeDocument/2006/relationships/slide" Target="/ppt/slides/slide4.xml" Id="R97f1bb38ed824aae" /><Relationship Type="http://schemas.openxmlformats.org/officeDocument/2006/relationships/slide" Target="/ppt/slides/slide5.xml" Id="Rdd3a8edecb5f4ac7" /><Relationship Type="http://schemas.openxmlformats.org/officeDocument/2006/relationships/slide" Target="/ppt/slides/slide6.xml" Id="Ra10127b25a474f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0fd0b7675048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a68f5e5744db4" /><Relationship Type="http://schemas.openxmlformats.org/officeDocument/2006/relationships/theme" Target="/ppt/slideMasters/theme/theme1.xml" Id="Re4dc37c82e784c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ea68f5e5744d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f0fe8986348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8cda1f7ef42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b496e171545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4eae4b71449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1d45bad4646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40bf4e21a40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ALKAT REGNSKAP TEIEN OG KAMFJORD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ALKAT REGNSKAP TEIEN OG KAMFJORD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ALKAT REGNSKAP TEIEN OG KAMFJORD ANS ble etablert [år] og holder til i Husøysund.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ALKAT REGNSKAP TEIEN OG KAMFJORD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ALKAT REGNSKAP TEIEN OG KAMFJORD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ALKAT REGNSKAP TEIEN OG KAMFJORD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2 137 146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162 217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1 670 835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1 742 883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ALKAT REGNSKAP TEIEN OG KAMFJORD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Fossåsveien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3132 Husøysund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970 474 773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ALKAT REGNSKAP TEIEN OG KAMFJORD ANS</a:t>
            </a:r>
          </a:p>
        </p:txBody>
      </p:sp>
    </p:spTree>
  </p:cSld>
  <p:clrMapOvr>
    <a:masterClrMapping xmlns:a="http://schemas.openxmlformats.org/drawingml/2006/main"/>
  </p:clrMapOvr>
</p:sld>
</file>